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ink/ink1.xml" ContentType="application/inkml+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0"/>
  </p:notesMasterIdLst>
  <p:sldIdLst>
    <p:sldId id="256" r:id="rId2"/>
    <p:sldId id="391" r:id="rId3"/>
    <p:sldId id="392" r:id="rId4"/>
    <p:sldId id="394" r:id="rId5"/>
    <p:sldId id="354" r:id="rId6"/>
    <p:sldId id="396" r:id="rId7"/>
    <p:sldId id="357" r:id="rId8"/>
    <p:sldId id="305" r:id="rId9"/>
    <p:sldId id="433" r:id="rId10"/>
    <p:sldId id="358" r:id="rId11"/>
    <p:sldId id="397" r:id="rId12"/>
    <p:sldId id="398" r:id="rId13"/>
    <p:sldId id="400" r:id="rId14"/>
    <p:sldId id="407" r:id="rId15"/>
    <p:sldId id="401" r:id="rId16"/>
    <p:sldId id="402" r:id="rId17"/>
    <p:sldId id="406" r:id="rId18"/>
    <p:sldId id="403" r:id="rId19"/>
    <p:sldId id="408" r:id="rId20"/>
    <p:sldId id="404" r:id="rId21"/>
    <p:sldId id="409" r:id="rId22"/>
    <p:sldId id="418" r:id="rId23"/>
    <p:sldId id="426" r:id="rId24"/>
    <p:sldId id="432" r:id="rId25"/>
    <p:sldId id="429" r:id="rId26"/>
    <p:sldId id="427" r:id="rId27"/>
    <p:sldId id="428" r:id="rId28"/>
    <p:sldId id="419" r:id="rId29"/>
    <p:sldId id="421" r:id="rId30"/>
    <p:sldId id="420" r:id="rId31"/>
    <p:sldId id="422" r:id="rId32"/>
    <p:sldId id="423" r:id="rId33"/>
    <p:sldId id="424" r:id="rId34"/>
    <p:sldId id="425" r:id="rId35"/>
    <p:sldId id="434" r:id="rId36"/>
    <p:sldId id="359" r:id="rId37"/>
    <p:sldId id="367" r:id="rId38"/>
    <p:sldId id="379" r:id="rId39"/>
    <p:sldId id="380" r:id="rId40"/>
    <p:sldId id="381" r:id="rId41"/>
    <p:sldId id="383" r:id="rId42"/>
    <p:sldId id="378" r:id="rId43"/>
    <p:sldId id="385" r:id="rId44"/>
    <p:sldId id="386" r:id="rId45"/>
    <p:sldId id="376" r:id="rId46"/>
    <p:sldId id="387" r:id="rId47"/>
    <p:sldId id="431" r:id="rId48"/>
    <p:sldId id="328"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8454" autoAdjust="0"/>
    <p:restoredTop sz="94574" autoAdjust="0"/>
  </p:normalViewPr>
  <p:slideViewPr>
    <p:cSldViewPr>
      <p:cViewPr varScale="1">
        <p:scale>
          <a:sx n="70" d="100"/>
          <a:sy n="70" d="100"/>
        </p:scale>
        <p:origin x="1530" y="7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FD3511-9371-4189-9650-E6DC189F2BB7}"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vi-VN"/>
        </a:p>
      </dgm:t>
    </dgm:pt>
    <dgm:pt modelId="{16676B75-1924-4C08-A88D-AC708CFE5219}">
      <dgm:prSet phldrT="[Text]" custT="1"/>
      <dgm:spPr/>
      <dgm:t>
        <a:bodyPr/>
        <a:lstStyle/>
        <a:p>
          <a:r>
            <a:rPr lang="en-US" sz="2800" b="1" dirty="0">
              <a:latin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số</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vấn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KTĐG </a:t>
          </a:r>
          <a:r>
            <a:rPr lang="en-US" sz="2800" b="1" dirty="0" err="1">
              <a:latin typeface="Times New Roman" panose="02020603050405020304" pitchFamily="18" charset="0"/>
              <a:cs typeface="Times New Roman" panose="02020603050405020304" pitchFamily="18" charset="0"/>
            </a:rPr>
            <a:t>theo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định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hướng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phát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triển</a:t>
          </a:r>
          <a:r>
            <a:rPr lang="en-US" sz="2800" b="1" dirty="0">
              <a:latin typeface="Times New Roman" panose="02020603050405020304" pitchFamily="18" charset="0"/>
              <a:cs typeface="Times New Roman" panose="02020603050405020304" pitchFamily="18" charset="0"/>
            </a:rPr>
            <a:t> NL</a:t>
          </a:r>
          <a:endParaRPr lang="vi-VN" sz="2800" b="1" dirty="0">
            <a:latin typeface="Times New Roman" panose="02020603050405020304" pitchFamily="18" charset="0"/>
            <a:cs typeface="Times New Roman" panose="02020603050405020304" pitchFamily="18" charset="0"/>
          </a:endParaRPr>
        </a:p>
      </dgm:t>
    </dgm:pt>
    <dgm:pt modelId="{FCD7FD54-3D7D-4011-B7BD-073629E2C0C0}" type="parTrans" cxnId="{E188CCF5-0517-41F1-851D-36C00E2EB6DE}">
      <dgm:prSet/>
      <dgm:spPr/>
      <dgm:t>
        <a:bodyPr/>
        <a:lstStyle/>
        <a:p>
          <a:endParaRPr lang="vi-VN"/>
        </a:p>
      </dgm:t>
    </dgm:pt>
    <dgm:pt modelId="{F15D55A0-FB1C-4DC7-A422-DCC867832E95}" type="sibTrans" cxnId="{E188CCF5-0517-41F1-851D-36C00E2EB6DE}">
      <dgm:prSet/>
      <dgm:spPr/>
      <dgm:t>
        <a:bodyPr/>
        <a:lstStyle/>
        <a:p>
          <a:endParaRPr lang="vi-VN"/>
        </a:p>
      </dgm:t>
    </dgm:pt>
    <dgm:pt modelId="{90D55F6A-33F3-4B42-8AC3-895E9CCE6CE4}">
      <dgm:prSet phldrT="[Text]" custT="1"/>
      <dgm:spPr/>
      <dgm:t>
        <a:bodyPr/>
        <a:lstStyle/>
        <a:p>
          <a:r>
            <a:rPr lang="en-US" sz="2800" b="1" dirty="0">
              <a:latin typeface="Times New Roman" panose="02020603050405020304" pitchFamily="18" charset="0"/>
              <a:cs typeface="Times New Roman" panose="02020603050405020304" pitchFamily="18" charset="0"/>
            </a:rPr>
            <a:t>3. </a:t>
          </a:r>
          <a:r>
            <a:rPr lang="en-US" sz="2800" b="1" dirty="0" err="1">
              <a:latin typeface="Times New Roman" panose="02020603050405020304" pitchFamily="18" charset="0"/>
              <a:cs typeface="Times New Roman" panose="02020603050405020304" pitchFamily="18" charset="0"/>
            </a:rPr>
            <a:t>Xây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dựng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hỏi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NL </a:t>
          </a:r>
          <a:r>
            <a:rPr lang="en-US" sz="2800" b="1" dirty="0" err="1">
              <a:latin typeface="Times New Roman" panose="02020603050405020304" pitchFamily="18" charset="0"/>
              <a:cs typeface="Times New Roman" panose="02020603050405020304" pitchFamily="18" charset="0"/>
            </a:rPr>
            <a:t>tạo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lập</a:t>
          </a:r>
          <a:r>
            <a:rPr lang="en-US" sz="2800" b="1" dirty="0">
              <a:latin typeface="Times New Roman" panose="02020603050405020304" pitchFamily="18" charset="0"/>
              <a:cs typeface="Times New Roman" panose="02020603050405020304" pitchFamily="18" charset="0"/>
            </a:rPr>
            <a:t>  VB (</a:t>
          </a:r>
          <a:r>
            <a:rPr lang="en-US" sz="2800" b="1" dirty="0" err="1">
              <a:latin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HS</a:t>
          </a:r>
          <a:endParaRPr lang="vi-VN" sz="2800" b="1" dirty="0">
            <a:latin typeface="Times New Roman" panose="02020603050405020304" pitchFamily="18" charset="0"/>
            <a:cs typeface="Times New Roman" panose="02020603050405020304" pitchFamily="18" charset="0"/>
          </a:endParaRPr>
        </a:p>
      </dgm:t>
    </dgm:pt>
    <dgm:pt modelId="{B9D16EF5-1E40-4FB0-B899-2D58E24EF3C8}" type="parTrans" cxnId="{FF12EF3B-27F5-4696-BE2C-5E4E0112D060}">
      <dgm:prSet/>
      <dgm:spPr/>
      <dgm:t>
        <a:bodyPr/>
        <a:lstStyle/>
        <a:p>
          <a:endParaRPr lang="vi-VN"/>
        </a:p>
      </dgm:t>
    </dgm:pt>
    <dgm:pt modelId="{4D323173-C9EF-4463-926C-870314EE564A}" type="sibTrans" cxnId="{FF12EF3B-27F5-4696-BE2C-5E4E0112D060}">
      <dgm:prSet/>
      <dgm:spPr/>
      <dgm:t>
        <a:bodyPr/>
        <a:lstStyle/>
        <a:p>
          <a:endParaRPr lang="vi-VN"/>
        </a:p>
      </dgm:t>
    </dgm:pt>
    <dgm:pt modelId="{46D2B1A7-6933-4907-BF48-9DD3A4E11378}">
      <dgm:prSet custT="1"/>
      <dgm:spPr/>
      <dgm:t>
        <a:bodyPr/>
        <a:lstStyle/>
        <a:p>
          <a:r>
            <a:rPr lang="en-US" sz="2800" b="1" dirty="0">
              <a:latin typeface="Times New Roman" panose="02020603050405020304" pitchFamily="18" charset="0"/>
              <a:cs typeface="Times New Roman" panose="02020603050405020304" pitchFamily="18" charset="0"/>
            </a:rPr>
            <a:t>2. </a:t>
          </a:r>
          <a:r>
            <a:rPr lang="en-US" sz="2800" b="1" dirty="0" err="1">
              <a:latin typeface="Times New Roman" panose="02020603050405020304" pitchFamily="18" charset="0"/>
              <a:cs typeface="Times New Roman" panose="02020603050405020304" pitchFamily="18" charset="0"/>
            </a:rPr>
            <a:t>Xây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dựng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hỏi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NL </a:t>
          </a:r>
          <a:r>
            <a:rPr lang="en-US" sz="2800" b="1" dirty="0" err="1">
              <a:latin typeface="Times New Roman" panose="02020603050405020304" pitchFamily="18" charset="0"/>
              <a:cs typeface="Times New Roman" panose="02020603050405020304" pitchFamily="18" charset="0"/>
            </a:rPr>
            <a:t>tiếp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cs typeface="Times New Roman" panose="02020603050405020304" pitchFamily="18" charset="0"/>
            </a:rPr>
            <a:t> VB (</a:t>
          </a:r>
          <a:r>
            <a:rPr lang="en-US" sz="2800" b="1" dirty="0" err="1">
              <a:latin typeface="Times New Roman" panose="02020603050405020304" pitchFamily="18" charset="0"/>
              <a:cs typeface="Times New Roman" panose="02020603050405020304" pitchFamily="18" charset="0"/>
            </a:rPr>
            <a:t>đọc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hiểu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HS</a:t>
          </a:r>
          <a:endParaRPr lang="vi-VN" sz="2800" b="1" dirty="0">
            <a:latin typeface="Times New Roman" panose="02020603050405020304" pitchFamily="18" charset="0"/>
            <a:cs typeface="Times New Roman" panose="02020603050405020304" pitchFamily="18" charset="0"/>
          </a:endParaRPr>
        </a:p>
      </dgm:t>
    </dgm:pt>
    <dgm:pt modelId="{6D10E35D-9B6C-475F-99D7-33E721262722}" type="parTrans" cxnId="{D8F29D24-B22B-4732-AF33-897DBF2517C5}">
      <dgm:prSet/>
      <dgm:spPr/>
      <dgm:t>
        <a:bodyPr/>
        <a:lstStyle/>
        <a:p>
          <a:endParaRPr lang="vi-VN"/>
        </a:p>
      </dgm:t>
    </dgm:pt>
    <dgm:pt modelId="{6F792B7A-755B-46E8-BD76-566B40A336B9}" type="sibTrans" cxnId="{D8F29D24-B22B-4732-AF33-897DBF2517C5}">
      <dgm:prSet/>
      <dgm:spPr/>
      <dgm:t>
        <a:bodyPr/>
        <a:lstStyle/>
        <a:p>
          <a:endParaRPr lang="vi-VN"/>
        </a:p>
      </dgm:t>
    </dgm:pt>
    <dgm:pt modelId="{BAAF2CC7-2E9E-4BCD-933C-023E2FE377D8}">
      <dgm:prSet/>
      <dgm:spPr/>
      <dgm:t>
        <a:bodyPr/>
        <a:lstStyle/>
        <a:p>
          <a:r>
            <a:rPr lang="en-US" b="1" dirty="0">
              <a:latin typeface="Times New Roman" panose="02020603050405020304" pitchFamily="18" charset="0"/>
              <a:cs typeface="Times New Roman" panose="02020603050405020304" pitchFamily="18" charset="0"/>
            </a:rPr>
            <a:t>4. </a:t>
          </a:r>
          <a:r>
            <a:rPr lang="en-US" b="1" dirty="0" err="1">
              <a:latin typeface="Times New Roman" panose="02020603050405020304" pitchFamily="18" charset="0"/>
              <a:cs typeface="Times New Roman" panose="02020603050405020304" pitchFamily="18" charset="0"/>
            </a:rPr>
            <a:t>Xây</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dựng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kiểm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tra</a:t>
          </a:r>
          <a:r>
            <a:rPr lang="en-US" b="1" dirty="0">
              <a:latin typeface="Times New Roman" panose="02020603050405020304" pitchFamily="18" charset="0"/>
              <a:cs typeface="Times New Roman" panose="02020603050405020304" pitchFamily="18" charset="0"/>
            </a:rPr>
            <a:t> ĐGNL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môn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Ngữ</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endParaRPr lang="vi-VN" dirty="0"/>
        </a:p>
      </dgm:t>
    </dgm:pt>
    <dgm:pt modelId="{1A804694-EA66-40A8-95B3-2FE696918A62}" type="parTrans" cxnId="{F7D7745D-2733-4ECE-8699-23DE6898FE08}">
      <dgm:prSet/>
      <dgm:spPr/>
      <dgm:t>
        <a:bodyPr/>
        <a:lstStyle/>
        <a:p>
          <a:endParaRPr lang="vi-VN"/>
        </a:p>
      </dgm:t>
    </dgm:pt>
    <dgm:pt modelId="{EBBA5A32-268E-4164-912D-2FDC00B2B5F6}" type="sibTrans" cxnId="{F7D7745D-2733-4ECE-8699-23DE6898FE08}">
      <dgm:prSet/>
      <dgm:spPr/>
      <dgm:t>
        <a:bodyPr/>
        <a:lstStyle/>
        <a:p>
          <a:endParaRPr lang="vi-VN"/>
        </a:p>
      </dgm:t>
    </dgm:pt>
    <dgm:pt modelId="{276D1F6F-D1A6-4695-B32B-A32103B1B0E9}" type="pres">
      <dgm:prSet presAssocID="{B4FD3511-9371-4189-9650-E6DC189F2BB7}" presName="linear" presStyleCnt="0">
        <dgm:presLayoutVars>
          <dgm:dir/>
          <dgm:animLvl val="lvl"/>
          <dgm:resizeHandles val="exact"/>
        </dgm:presLayoutVars>
      </dgm:prSet>
      <dgm:spPr/>
      <dgm:t>
        <a:bodyPr/>
        <a:lstStyle/>
        <a:p>
          <a:endParaRPr lang="en-US"/>
        </a:p>
      </dgm:t>
    </dgm:pt>
    <dgm:pt modelId="{C35C7321-8431-4527-B40A-BF37C7159899}" type="pres">
      <dgm:prSet presAssocID="{16676B75-1924-4C08-A88D-AC708CFE5219}" presName="parentLin" presStyleCnt="0"/>
      <dgm:spPr/>
    </dgm:pt>
    <dgm:pt modelId="{B60272D0-2917-437E-BBCD-3150A7BFD241}" type="pres">
      <dgm:prSet presAssocID="{16676B75-1924-4C08-A88D-AC708CFE5219}" presName="parentLeftMargin" presStyleLbl="node1" presStyleIdx="0" presStyleCnt="4"/>
      <dgm:spPr/>
      <dgm:t>
        <a:bodyPr/>
        <a:lstStyle/>
        <a:p>
          <a:endParaRPr lang="en-US"/>
        </a:p>
      </dgm:t>
    </dgm:pt>
    <dgm:pt modelId="{C0647C74-900B-416C-B1DD-B1F8F5E928EC}" type="pres">
      <dgm:prSet presAssocID="{16676B75-1924-4C08-A88D-AC708CFE5219}" presName="parentText" presStyleLbl="node1" presStyleIdx="0" presStyleCnt="4" custScaleX="142857">
        <dgm:presLayoutVars>
          <dgm:chMax val="0"/>
          <dgm:bulletEnabled val="1"/>
        </dgm:presLayoutVars>
      </dgm:prSet>
      <dgm:spPr/>
      <dgm:t>
        <a:bodyPr/>
        <a:lstStyle/>
        <a:p>
          <a:endParaRPr lang="en-US"/>
        </a:p>
      </dgm:t>
    </dgm:pt>
    <dgm:pt modelId="{75863EA6-C705-4321-A340-4AA41CA0A22E}" type="pres">
      <dgm:prSet presAssocID="{16676B75-1924-4C08-A88D-AC708CFE5219}" presName="negativeSpace" presStyleCnt="0"/>
      <dgm:spPr/>
    </dgm:pt>
    <dgm:pt modelId="{9B0708E6-D5AF-4222-8FA3-FAE79EF5874A}" type="pres">
      <dgm:prSet presAssocID="{16676B75-1924-4C08-A88D-AC708CFE5219}" presName="childText" presStyleLbl="conFgAcc1" presStyleIdx="0" presStyleCnt="4">
        <dgm:presLayoutVars>
          <dgm:bulletEnabled val="1"/>
        </dgm:presLayoutVars>
      </dgm:prSet>
      <dgm:spPr/>
    </dgm:pt>
    <dgm:pt modelId="{97E872F4-B2F2-4CED-8CFC-26ED7232F4EB}" type="pres">
      <dgm:prSet presAssocID="{F15D55A0-FB1C-4DC7-A422-DCC867832E95}" presName="spaceBetweenRectangles" presStyleCnt="0"/>
      <dgm:spPr/>
    </dgm:pt>
    <dgm:pt modelId="{367D55BE-84FA-4CA3-A014-D9D72AA29EC3}" type="pres">
      <dgm:prSet presAssocID="{46D2B1A7-6933-4907-BF48-9DD3A4E11378}" presName="parentLin" presStyleCnt="0"/>
      <dgm:spPr/>
    </dgm:pt>
    <dgm:pt modelId="{DA7DFC55-7D06-43A0-8D72-96BA5B74FE0E}" type="pres">
      <dgm:prSet presAssocID="{46D2B1A7-6933-4907-BF48-9DD3A4E11378}" presName="parentLeftMargin" presStyleLbl="node1" presStyleIdx="0" presStyleCnt="4"/>
      <dgm:spPr/>
      <dgm:t>
        <a:bodyPr/>
        <a:lstStyle/>
        <a:p>
          <a:endParaRPr lang="en-US"/>
        </a:p>
      </dgm:t>
    </dgm:pt>
    <dgm:pt modelId="{48E9319C-7495-4D41-A1F2-5D0C14A6DAF7}" type="pres">
      <dgm:prSet presAssocID="{46D2B1A7-6933-4907-BF48-9DD3A4E11378}" presName="parentText" presStyleLbl="node1" presStyleIdx="1" presStyleCnt="4" custScaleX="142857">
        <dgm:presLayoutVars>
          <dgm:chMax val="0"/>
          <dgm:bulletEnabled val="1"/>
        </dgm:presLayoutVars>
      </dgm:prSet>
      <dgm:spPr/>
      <dgm:t>
        <a:bodyPr/>
        <a:lstStyle/>
        <a:p>
          <a:endParaRPr lang="en-US"/>
        </a:p>
      </dgm:t>
    </dgm:pt>
    <dgm:pt modelId="{29E7DAE3-6372-45F7-8810-11A56F1C08F2}" type="pres">
      <dgm:prSet presAssocID="{46D2B1A7-6933-4907-BF48-9DD3A4E11378}" presName="negativeSpace" presStyleCnt="0"/>
      <dgm:spPr/>
    </dgm:pt>
    <dgm:pt modelId="{78EF645F-1F9C-433D-B76A-2E68C2D70D20}" type="pres">
      <dgm:prSet presAssocID="{46D2B1A7-6933-4907-BF48-9DD3A4E11378}" presName="childText" presStyleLbl="conFgAcc1" presStyleIdx="1" presStyleCnt="4">
        <dgm:presLayoutVars>
          <dgm:bulletEnabled val="1"/>
        </dgm:presLayoutVars>
      </dgm:prSet>
      <dgm:spPr/>
    </dgm:pt>
    <dgm:pt modelId="{D8F5FAB9-8418-4E37-A167-72BEED009226}" type="pres">
      <dgm:prSet presAssocID="{6F792B7A-755B-46E8-BD76-566B40A336B9}" presName="spaceBetweenRectangles" presStyleCnt="0"/>
      <dgm:spPr/>
    </dgm:pt>
    <dgm:pt modelId="{560DDD8A-998E-415B-86D5-AB08C291B61A}" type="pres">
      <dgm:prSet presAssocID="{90D55F6A-33F3-4B42-8AC3-895E9CCE6CE4}" presName="parentLin" presStyleCnt="0"/>
      <dgm:spPr/>
    </dgm:pt>
    <dgm:pt modelId="{DEFAB343-57CB-443C-B15C-7BA21AA337AF}" type="pres">
      <dgm:prSet presAssocID="{90D55F6A-33F3-4B42-8AC3-895E9CCE6CE4}" presName="parentLeftMargin" presStyleLbl="node1" presStyleIdx="1" presStyleCnt="4"/>
      <dgm:spPr/>
      <dgm:t>
        <a:bodyPr/>
        <a:lstStyle/>
        <a:p>
          <a:endParaRPr lang="en-US"/>
        </a:p>
      </dgm:t>
    </dgm:pt>
    <dgm:pt modelId="{17175BA0-BBDA-4061-89DC-1F9569C58E0C}" type="pres">
      <dgm:prSet presAssocID="{90D55F6A-33F3-4B42-8AC3-895E9CCE6CE4}" presName="parentText" presStyleLbl="node1" presStyleIdx="2" presStyleCnt="4" custScaleX="142857">
        <dgm:presLayoutVars>
          <dgm:chMax val="0"/>
          <dgm:bulletEnabled val="1"/>
        </dgm:presLayoutVars>
      </dgm:prSet>
      <dgm:spPr/>
      <dgm:t>
        <a:bodyPr/>
        <a:lstStyle/>
        <a:p>
          <a:endParaRPr lang="en-US"/>
        </a:p>
      </dgm:t>
    </dgm:pt>
    <dgm:pt modelId="{3BF21641-915B-4316-97BA-2445F9F7799D}" type="pres">
      <dgm:prSet presAssocID="{90D55F6A-33F3-4B42-8AC3-895E9CCE6CE4}" presName="negativeSpace" presStyleCnt="0"/>
      <dgm:spPr/>
    </dgm:pt>
    <dgm:pt modelId="{EA0B3B48-6974-46E6-8885-0040A62050C0}" type="pres">
      <dgm:prSet presAssocID="{90D55F6A-33F3-4B42-8AC3-895E9CCE6CE4}" presName="childText" presStyleLbl="conFgAcc1" presStyleIdx="2" presStyleCnt="4">
        <dgm:presLayoutVars>
          <dgm:bulletEnabled val="1"/>
        </dgm:presLayoutVars>
      </dgm:prSet>
      <dgm:spPr/>
    </dgm:pt>
    <dgm:pt modelId="{7DDD75A1-FBE6-48F2-8E94-CC5CCAB273DF}" type="pres">
      <dgm:prSet presAssocID="{4D323173-C9EF-4463-926C-870314EE564A}" presName="spaceBetweenRectangles" presStyleCnt="0"/>
      <dgm:spPr/>
    </dgm:pt>
    <dgm:pt modelId="{828A2BF5-1525-4F33-8059-2648EE2C7A35}" type="pres">
      <dgm:prSet presAssocID="{BAAF2CC7-2E9E-4BCD-933C-023E2FE377D8}" presName="parentLin" presStyleCnt="0"/>
      <dgm:spPr/>
    </dgm:pt>
    <dgm:pt modelId="{9AEA65D0-F442-44B9-9D69-2421F03146DC}" type="pres">
      <dgm:prSet presAssocID="{BAAF2CC7-2E9E-4BCD-933C-023E2FE377D8}" presName="parentLeftMargin" presStyleLbl="node1" presStyleIdx="2" presStyleCnt="4"/>
      <dgm:spPr/>
      <dgm:t>
        <a:bodyPr/>
        <a:lstStyle/>
        <a:p>
          <a:endParaRPr lang="en-US"/>
        </a:p>
      </dgm:t>
    </dgm:pt>
    <dgm:pt modelId="{34CA1535-5172-497D-AE00-BB476CDB3CBF}" type="pres">
      <dgm:prSet presAssocID="{BAAF2CC7-2E9E-4BCD-933C-023E2FE377D8}" presName="parentText" presStyleLbl="node1" presStyleIdx="3" presStyleCnt="4" custScaleX="142857">
        <dgm:presLayoutVars>
          <dgm:chMax val="0"/>
          <dgm:bulletEnabled val="1"/>
        </dgm:presLayoutVars>
      </dgm:prSet>
      <dgm:spPr/>
      <dgm:t>
        <a:bodyPr/>
        <a:lstStyle/>
        <a:p>
          <a:endParaRPr lang="en-US"/>
        </a:p>
      </dgm:t>
    </dgm:pt>
    <dgm:pt modelId="{F4B08738-7035-4472-A516-78161AAB40D4}" type="pres">
      <dgm:prSet presAssocID="{BAAF2CC7-2E9E-4BCD-933C-023E2FE377D8}" presName="negativeSpace" presStyleCnt="0"/>
      <dgm:spPr/>
    </dgm:pt>
    <dgm:pt modelId="{D6FE7586-0CF2-4517-AD59-B409F32022C2}" type="pres">
      <dgm:prSet presAssocID="{BAAF2CC7-2E9E-4BCD-933C-023E2FE377D8}" presName="childText" presStyleLbl="conFgAcc1" presStyleIdx="3" presStyleCnt="4">
        <dgm:presLayoutVars>
          <dgm:bulletEnabled val="1"/>
        </dgm:presLayoutVars>
      </dgm:prSet>
      <dgm:spPr/>
    </dgm:pt>
  </dgm:ptLst>
  <dgm:cxnLst>
    <dgm:cxn modelId="{D2652367-1B50-46E4-9DD2-03A6110D5F88}" type="presOf" srcId="{16676B75-1924-4C08-A88D-AC708CFE5219}" destId="{C0647C74-900B-416C-B1DD-B1F8F5E928EC}" srcOrd="1" destOrd="0" presId="urn:microsoft.com/office/officeart/2005/8/layout/list1"/>
    <dgm:cxn modelId="{FF12EF3B-27F5-4696-BE2C-5E4E0112D060}" srcId="{B4FD3511-9371-4189-9650-E6DC189F2BB7}" destId="{90D55F6A-33F3-4B42-8AC3-895E9CCE6CE4}" srcOrd="2" destOrd="0" parTransId="{B9D16EF5-1E40-4FB0-B899-2D58E24EF3C8}" sibTransId="{4D323173-C9EF-4463-926C-870314EE564A}"/>
    <dgm:cxn modelId="{4D642823-78EC-4977-BD67-BB4EDE5165FD}" type="presOf" srcId="{BAAF2CC7-2E9E-4BCD-933C-023E2FE377D8}" destId="{34CA1535-5172-497D-AE00-BB476CDB3CBF}" srcOrd="1" destOrd="0" presId="urn:microsoft.com/office/officeart/2005/8/layout/list1"/>
    <dgm:cxn modelId="{9D34B103-4A27-46E2-9179-9AFDAB8095BD}" type="presOf" srcId="{B4FD3511-9371-4189-9650-E6DC189F2BB7}" destId="{276D1F6F-D1A6-4695-B32B-A32103B1B0E9}" srcOrd="0" destOrd="0" presId="urn:microsoft.com/office/officeart/2005/8/layout/list1"/>
    <dgm:cxn modelId="{1D1F2DFF-6BE4-4C4E-A5AD-3F63E7C73F74}" type="presOf" srcId="{90D55F6A-33F3-4B42-8AC3-895E9CCE6CE4}" destId="{DEFAB343-57CB-443C-B15C-7BA21AA337AF}" srcOrd="0" destOrd="0" presId="urn:microsoft.com/office/officeart/2005/8/layout/list1"/>
    <dgm:cxn modelId="{EAAD4D9E-55AB-445A-AA12-CE9470DB1503}" type="presOf" srcId="{46D2B1A7-6933-4907-BF48-9DD3A4E11378}" destId="{DA7DFC55-7D06-43A0-8D72-96BA5B74FE0E}" srcOrd="0" destOrd="0" presId="urn:microsoft.com/office/officeart/2005/8/layout/list1"/>
    <dgm:cxn modelId="{85416AD1-1385-44EF-BAF3-A257A9573594}" type="presOf" srcId="{16676B75-1924-4C08-A88D-AC708CFE5219}" destId="{B60272D0-2917-437E-BBCD-3150A7BFD241}" srcOrd="0" destOrd="0" presId="urn:microsoft.com/office/officeart/2005/8/layout/list1"/>
    <dgm:cxn modelId="{99986996-E23D-476F-9BF9-CD9E680448BD}" type="presOf" srcId="{46D2B1A7-6933-4907-BF48-9DD3A4E11378}" destId="{48E9319C-7495-4D41-A1F2-5D0C14A6DAF7}" srcOrd="1" destOrd="0" presId="urn:microsoft.com/office/officeart/2005/8/layout/list1"/>
    <dgm:cxn modelId="{2270CD2D-E708-44F2-9EA5-F80A287C051B}" type="presOf" srcId="{BAAF2CC7-2E9E-4BCD-933C-023E2FE377D8}" destId="{9AEA65D0-F442-44B9-9D69-2421F03146DC}" srcOrd="0" destOrd="0" presId="urn:microsoft.com/office/officeart/2005/8/layout/list1"/>
    <dgm:cxn modelId="{E188CCF5-0517-41F1-851D-36C00E2EB6DE}" srcId="{B4FD3511-9371-4189-9650-E6DC189F2BB7}" destId="{16676B75-1924-4C08-A88D-AC708CFE5219}" srcOrd="0" destOrd="0" parTransId="{FCD7FD54-3D7D-4011-B7BD-073629E2C0C0}" sibTransId="{F15D55A0-FB1C-4DC7-A422-DCC867832E95}"/>
    <dgm:cxn modelId="{F7D7745D-2733-4ECE-8699-23DE6898FE08}" srcId="{B4FD3511-9371-4189-9650-E6DC189F2BB7}" destId="{BAAF2CC7-2E9E-4BCD-933C-023E2FE377D8}" srcOrd="3" destOrd="0" parTransId="{1A804694-EA66-40A8-95B3-2FE696918A62}" sibTransId="{EBBA5A32-268E-4164-912D-2FDC00B2B5F6}"/>
    <dgm:cxn modelId="{E0ED7166-9191-4F45-970E-29D4343D528C}" type="presOf" srcId="{90D55F6A-33F3-4B42-8AC3-895E9CCE6CE4}" destId="{17175BA0-BBDA-4061-89DC-1F9569C58E0C}" srcOrd="1" destOrd="0" presId="urn:microsoft.com/office/officeart/2005/8/layout/list1"/>
    <dgm:cxn modelId="{D8F29D24-B22B-4732-AF33-897DBF2517C5}" srcId="{B4FD3511-9371-4189-9650-E6DC189F2BB7}" destId="{46D2B1A7-6933-4907-BF48-9DD3A4E11378}" srcOrd="1" destOrd="0" parTransId="{6D10E35D-9B6C-475F-99D7-33E721262722}" sibTransId="{6F792B7A-755B-46E8-BD76-566B40A336B9}"/>
    <dgm:cxn modelId="{F5B85A2D-D3A6-4527-974F-A3189A84D91F}" type="presParOf" srcId="{276D1F6F-D1A6-4695-B32B-A32103B1B0E9}" destId="{C35C7321-8431-4527-B40A-BF37C7159899}" srcOrd="0" destOrd="0" presId="urn:microsoft.com/office/officeart/2005/8/layout/list1"/>
    <dgm:cxn modelId="{9B190350-BC76-479C-92B5-5BB6441B2B2D}" type="presParOf" srcId="{C35C7321-8431-4527-B40A-BF37C7159899}" destId="{B60272D0-2917-437E-BBCD-3150A7BFD241}" srcOrd="0" destOrd="0" presId="urn:microsoft.com/office/officeart/2005/8/layout/list1"/>
    <dgm:cxn modelId="{CF8615C6-37AC-43D3-8715-8A4075CBC6C9}" type="presParOf" srcId="{C35C7321-8431-4527-B40A-BF37C7159899}" destId="{C0647C74-900B-416C-B1DD-B1F8F5E928EC}" srcOrd="1" destOrd="0" presId="urn:microsoft.com/office/officeart/2005/8/layout/list1"/>
    <dgm:cxn modelId="{E5413B27-B837-4CEB-A546-5569AF5C8E92}" type="presParOf" srcId="{276D1F6F-D1A6-4695-B32B-A32103B1B0E9}" destId="{75863EA6-C705-4321-A340-4AA41CA0A22E}" srcOrd="1" destOrd="0" presId="urn:microsoft.com/office/officeart/2005/8/layout/list1"/>
    <dgm:cxn modelId="{63F9E44F-F36A-4088-8FD7-C5A0B9B4C994}" type="presParOf" srcId="{276D1F6F-D1A6-4695-B32B-A32103B1B0E9}" destId="{9B0708E6-D5AF-4222-8FA3-FAE79EF5874A}" srcOrd="2" destOrd="0" presId="urn:microsoft.com/office/officeart/2005/8/layout/list1"/>
    <dgm:cxn modelId="{5B4B46E5-3927-48A0-841C-733129A5DA55}" type="presParOf" srcId="{276D1F6F-D1A6-4695-B32B-A32103B1B0E9}" destId="{97E872F4-B2F2-4CED-8CFC-26ED7232F4EB}" srcOrd="3" destOrd="0" presId="urn:microsoft.com/office/officeart/2005/8/layout/list1"/>
    <dgm:cxn modelId="{91490419-611C-41A5-97E1-4715B1CD8411}" type="presParOf" srcId="{276D1F6F-D1A6-4695-B32B-A32103B1B0E9}" destId="{367D55BE-84FA-4CA3-A014-D9D72AA29EC3}" srcOrd="4" destOrd="0" presId="urn:microsoft.com/office/officeart/2005/8/layout/list1"/>
    <dgm:cxn modelId="{5317E19D-508F-47E1-8390-E6794B8CAC2F}" type="presParOf" srcId="{367D55BE-84FA-4CA3-A014-D9D72AA29EC3}" destId="{DA7DFC55-7D06-43A0-8D72-96BA5B74FE0E}" srcOrd="0" destOrd="0" presId="urn:microsoft.com/office/officeart/2005/8/layout/list1"/>
    <dgm:cxn modelId="{E8BF916F-90CB-43C4-BDD1-797C211E564A}" type="presParOf" srcId="{367D55BE-84FA-4CA3-A014-D9D72AA29EC3}" destId="{48E9319C-7495-4D41-A1F2-5D0C14A6DAF7}" srcOrd="1" destOrd="0" presId="urn:microsoft.com/office/officeart/2005/8/layout/list1"/>
    <dgm:cxn modelId="{A76ECD53-03A3-40B9-B5E3-08E1C0AC7F40}" type="presParOf" srcId="{276D1F6F-D1A6-4695-B32B-A32103B1B0E9}" destId="{29E7DAE3-6372-45F7-8810-11A56F1C08F2}" srcOrd="5" destOrd="0" presId="urn:microsoft.com/office/officeart/2005/8/layout/list1"/>
    <dgm:cxn modelId="{8B4E9CAA-F1F7-43D4-80A1-4E51930DE2E4}" type="presParOf" srcId="{276D1F6F-D1A6-4695-B32B-A32103B1B0E9}" destId="{78EF645F-1F9C-433D-B76A-2E68C2D70D20}" srcOrd="6" destOrd="0" presId="urn:microsoft.com/office/officeart/2005/8/layout/list1"/>
    <dgm:cxn modelId="{FBCBCB38-172F-4D1B-87C6-9D3E21D58C9F}" type="presParOf" srcId="{276D1F6F-D1A6-4695-B32B-A32103B1B0E9}" destId="{D8F5FAB9-8418-4E37-A167-72BEED009226}" srcOrd="7" destOrd="0" presId="urn:microsoft.com/office/officeart/2005/8/layout/list1"/>
    <dgm:cxn modelId="{0CEE2529-25A8-41C8-9703-26A131798E40}" type="presParOf" srcId="{276D1F6F-D1A6-4695-B32B-A32103B1B0E9}" destId="{560DDD8A-998E-415B-86D5-AB08C291B61A}" srcOrd="8" destOrd="0" presId="urn:microsoft.com/office/officeart/2005/8/layout/list1"/>
    <dgm:cxn modelId="{AA827E67-E147-4378-9142-7F0475B42DDE}" type="presParOf" srcId="{560DDD8A-998E-415B-86D5-AB08C291B61A}" destId="{DEFAB343-57CB-443C-B15C-7BA21AA337AF}" srcOrd="0" destOrd="0" presId="urn:microsoft.com/office/officeart/2005/8/layout/list1"/>
    <dgm:cxn modelId="{124AA524-A4A8-46D7-A529-197470EBA109}" type="presParOf" srcId="{560DDD8A-998E-415B-86D5-AB08C291B61A}" destId="{17175BA0-BBDA-4061-89DC-1F9569C58E0C}" srcOrd="1" destOrd="0" presId="urn:microsoft.com/office/officeart/2005/8/layout/list1"/>
    <dgm:cxn modelId="{38EF318D-9703-450A-97B4-ED35536DA335}" type="presParOf" srcId="{276D1F6F-D1A6-4695-B32B-A32103B1B0E9}" destId="{3BF21641-915B-4316-97BA-2445F9F7799D}" srcOrd="9" destOrd="0" presId="urn:microsoft.com/office/officeart/2005/8/layout/list1"/>
    <dgm:cxn modelId="{6E7972B8-08CD-42B4-8AE6-2090389A3BD9}" type="presParOf" srcId="{276D1F6F-D1A6-4695-B32B-A32103B1B0E9}" destId="{EA0B3B48-6974-46E6-8885-0040A62050C0}" srcOrd="10" destOrd="0" presId="urn:microsoft.com/office/officeart/2005/8/layout/list1"/>
    <dgm:cxn modelId="{C4F56818-CD1A-4A1C-AE57-A38FD5C23152}" type="presParOf" srcId="{276D1F6F-D1A6-4695-B32B-A32103B1B0E9}" destId="{7DDD75A1-FBE6-48F2-8E94-CC5CCAB273DF}" srcOrd="11" destOrd="0" presId="urn:microsoft.com/office/officeart/2005/8/layout/list1"/>
    <dgm:cxn modelId="{5A1B6C67-D00E-497B-A008-5A5D64419612}" type="presParOf" srcId="{276D1F6F-D1A6-4695-B32B-A32103B1B0E9}" destId="{828A2BF5-1525-4F33-8059-2648EE2C7A35}" srcOrd="12" destOrd="0" presId="urn:microsoft.com/office/officeart/2005/8/layout/list1"/>
    <dgm:cxn modelId="{6C3EA0EF-0C72-4A76-957E-134C00EFFB51}" type="presParOf" srcId="{828A2BF5-1525-4F33-8059-2648EE2C7A35}" destId="{9AEA65D0-F442-44B9-9D69-2421F03146DC}" srcOrd="0" destOrd="0" presId="urn:microsoft.com/office/officeart/2005/8/layout/list1"/>
    <dgm:cxn modelId="{54F1D8D4-AA17-49FF-A65B-4E19BE7023D5}" type="presParOf" srcId="{828A2BF5-1525-4F33-8059-2648EE2C7A35}" destId="{34CA1535-5172-497D-AE00-BB476CDB3CBF}" srcOrd="1" destOrd="0" presId="urn:microsoft.com/office/officeart/2005/8/layout/list1"/>
    <dgm:cxn modelId="{30B010C2-B30D-49F2-A609-B17D305B7BF9}" type="presParOf" srcId="{276D1F6F-D1A6-4695-B32B-A32103B1B0E9}" destId="{F4B08738-7035-4472-A516-78161AAB40D4}" srcOrd="13" destOrd="0" presId="urn:microsoft.com/office/officeart/2005/8/layout/list1"/>
    <dgm:cxn modelId="{02D7590F-1A02-4C59-B54C-208CA7E2BAED}" type="presParOf" srcId="{276D1F6F-D1A6-4695-B32B-A32103B1B0E9}" destId="{D6FE7586-0CF2-4517-AD59-B409F32022C2}"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FD3511-9371-4189-9650-E6DC189F2BB7}"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vi-VN"/>
        </a:p>
      </dgm:t>
    </dgm:pt>
    <dgm:pt modelId="{16676B75-1924-4C08-A88D-AC708CFE5219}">
      <dgm:prSet phldrT="[Text]" custT="1"/>
      <dgm:spPr/>
      <dgm:t>
        <a:bodyPr/>
        <a:lstStyle/>
        <a:p>
          <a:r>
            <a:rPr lang="en-US" sz="2800" b="1" dirty="0">
              <a:latin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cs typeface="Times New Roman" panose="02020603050405020304" pitchFamily="18" charset="0"/>
            </a:rPr>
            <a:t>Hệ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thống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hỏi</a:t>
          </a:r>
          <a:r>
            <a:rPr lang="en-US" sz="2800" b="1" dirty="0">
              <a:latin typeface="Times New Roman" panose="02020603050405020304" pitchFamily="18" charset="0"/>
              <a:cs typeface="Times New Roman" panose="02020603050405020304" pitchFamily="18" charset="0"/>
            </a:rPr>
            <a:t> TNKQ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NL </a:t>
          </a:r>
          <a:r>
            <a:rPr lang="en-US" sz="2800" b="1" dirty="0" err="1">
              <a:latin typeface="Times New Roman" panose="02020603050405020304" pitchFamily="18" charset="0"/>
              <a:cs typeface="Times New Roman" panose="02020603050405020304" pitchFamily="18" charset="0"/>
            </a:rPr>
            <a:t>đọc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hiểu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HS (</a:t>
          </a:r>
          <a:r>
            <a:rPr lang="en-US" sz="2800" b="1" dirty="0" err="1">
              <a:latin typeface="Times New Roman" panose="02020603050405020304" pitchFamily="18" charset="0"/>
              <a:cs typeface="Times New Roman" panose="02020603050405020304" pitchFamily="18" charset="0"/>
            </a:rPr>
            <a:t>khoảng</a:t>
          </a:r>
          <a:r>
            <a:rPr lang="en-US" sz="2800" b="1" dirty="0">
              <a:latin typeface="Times New Roman" panose="02020603050405020304" pitchFamily="18" charset="0"/>
              <a:cs typeface="Times New Roman" panose="02020603050405020304" pitchFamily="18" charset="0"/>
            </a:rPr>
            <a:t> 20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nhóm</a:t>
          </a:r>
          <a:r>
            <a:rPr lang="en-US" sz="2800" b="1" dirty="0">
              <a:latin typeface="Times New Roman" panose="02020603050405020304" pitchFamily="18" charset="0"/>
              <a:cs typeface="Times New Roman" panose="02020603050405020304" pitchFamily="18" charset="0"/>
            </a:rPr>
            <a:t>) </a:t>
          </a:r>
          <a:endParaRPr lang="vi-VN" sz="2800" b="1" dirty="0">
            <a:latin typeface="Times New Roman" panose="02020603050405020304" pitchFamily="18" charset="0"/>
            <a:cs typeface="Times New Roman" panose="02020603050405020304" pitchFamily="18" charset="0"/>
          </a:endParaRPr>
        </a:p>
      </dgm:t>
    </dgm:pt>
    <dgm:pt modelId="{FCD7FD54-3D7D-4011-B7BD-073629E2C0C0}" type="parTrans" cxnId="{E188CCF5-0517-41F1-851D-36C00E2EB6DE}">
      <dgm:prSet/>
      <dgm:spPr/>
      <dgm:t>
        <a:bodyPr/>
        <a:lstStyle/>
        <a:p>
          <a:endParaRPr lang="vi-VN"/>
        </a:p>
      </dgm:t>
    </dgm:pt>
    <dgm:pt modelId="{F15D55A0-FB1C-4DC7-A422-DCC867832E95}" type="sibTrans" cxnId="{E188CCF5-0517-41F1-851D-36C00E2EB6DE}">
      <dgm:prSet/>
      <dgm:spPr/>
      <dgm:t>
        <a:bodyPr/>
        <a:lstStyle/>
        <a:p>
          <a:endParaRPr lang="vi-VN"/>
        </a:p>
      </dgm:t>
    </dgm:pt>
    <dgm:pt modelId="{B45CD6E8-FA39-49C5-BE80-F9D439AD1B70}">
      <dgm:prSet phldrT="[Text]" custT="1"/>
      <dgm:spPr/>
      <dgm:t>
        <a:bodyPr/>
        <a:lstStyle/>
        <a:p>
          <a:r>
            <a:rPr lang="en-US" sz="2800" b="1" dirty="0">
              <a:latin typeface="Times New Roman" panose="02020603050405020304" pitchFamily="18" charset="0"/>
              <a:cs typeface="Times New Roman" panose="02020603050405020304" pitchFamily="18" charset="0"/>
            </a:rPr>
            <a:t>2. </a:t>
          </a:r>
          <a:r>
            <a:rPr lang="en-US" sz="2800" b="1" dirty="0" err="1">
              <a:latin typeface="Times New Roman" panose="02020603050405020304" pitchFamily="18" charset="0"/>
              <a:cs typeface="Times New Roman" panose="02020603050405020304" pitchFamily="18" charset="0"/>
            </a:rPr>
            <a:t>Hệ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thống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hỏi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ngắn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NL </a:t>
          </a:r>
          <a:r>
            <a:rPr lang="en-US" sz="2800" b="1" dirty="0" err="1">
              <a:latin typeface="Times New Roman" panose="02020603050405020304" pitchFamily="18" charset="0"/>
              <a:cs typeface="Times New Roman" panose="02020603050405020304" pitchFamily="18" charset="0"/>
            </a:rPr>
            <a:t>đọc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hiểu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HS (</a:t>
          </a:r>
          <a:r>
            <a:rPr lang="en-US" sz="2800" b="1" dirty="0" err="1">
              <a:latin typeface="Times New Roman" panose="02020603050405020304" pitchFamily="18" charset="0"/>
              <a:cs typeface="Times New Roman" panose="02020603050405020304" pitchFamily="18" charset="0"/>
            </a:rPr>
            <a:t>khoảng</a:t>
          </a:r>
          <a:r>
            <a:rPr lang="en-US" sz="2800" b="1" dirty="0">
              <a:latin typeface="Times New Roman" panose="02020603050405020304" pitchFamily="18" charset="0"/>
              <a:cs typeface="Times New Roman" panose="02020603050405020304" pitchFamily="18" charset="0"/>
            </a:rPr>
            <a:t> 10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nhóm</a:t>
          </a:r>
          <a:r>
            <a:rPr lang="en-US" sz="2800" b="1" dirty="0">
              <a:latin typeface="Times New Roman" panose="02020603050405020304" pitchFamily="18" charset="0"/>
              <a:cs typeface="Times New Roman" panose="02020603050405020304" pitchFamily="18" charset="0"/>
            </a:rPr>
            <a:t>)</a:t>
          </a:r>
          <a:endParaRPr lang="vi-VN" sz="2800" b="1" dirty="0">
            <a:latin typeface="Times New Roman" panose="02020603050405020304" pitchFamily="18" charset="0"/>
            <a:cs typeface="Times New Roman" panose="02020603050405020304" pitchFamily="18" charset="0"/>
          </a:endParaRPr>
        </a:p>
      </dgm:t>
    </dgm:pt>
    <dgm:pt modelId="{605DD26D-E3D4-48A5-A0DF-A1A59620BCAE}" type="parTrans" cxnId="{5ABFA2C8-47C2-4506-BE4D-9F220EA2E681}">
      <dgm:prSet/>
      <dgm:spPr/>
      <dgm:t>
        <a:bodyPr/>
        <a:lstStyle/>
        <a:p>
          <a:endParaRPr lang="vi-VN"/>
        </a:p>
      </dgm:t>
    </dgm:pt>
    <dgm:pt modelId="{43291C78-EF29-4F7B-B927-9B402A4E9B46}" type="sibTrans" cxnId="{5ABFA2C8-47C2-4506-BE4D-9F220EA2E681}">
      <dgm:prSet/>
      <dgm:spPr/>
      <dgm:t>
        <a:bodyPr/>
        <a:lstStyle/>
        <a:p>
          <a:endParaRPr lang="vi-VN"/>
        </a:p>
      </dgm:t>
    </dgm:pt>
    <dgm:pt modelId="{90D55F6A-33F3-4B42-8AC3-895E9CCE6CE4}">
      <dgm:prSet phldrT="[Text]" custT="1"/>
      <dgm:spPr/>
      <dgm:t>
        <a:bodyPr/>
        <a:lstStyle/>
        <a:p>
          <a:r>
            <a:rPr lang="en-US" sz="2800" b="1" dirty="0">
              <a:latin typeface="Times New Roman" panose="02020603050405020304" pitchFamily="18" charset="0"/>
              <a:cs typeface="Times New Roman" panose="02020603050405020304" pitchFamily="18" charset="0"/>
            </a:rPr>
            <a:t>4.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kiểm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KQHT </a:t>
          </a:r>
          <a:r>
            <a:rPr lang="en-US" sz="2800" b="1" dirty="0" err="1">
              <a:latin typeface="Times New Roman" panose="02020603050405020304" pitchFamily="18" charset="0"/>
              <a:cs typeface="Times New Roman" panose="02020603050405020304" pitchFamily="18" charset="0"/>
            </a:rPr>
            <a:t>môn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Ngữ</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theo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định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hướng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phát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triển</a:t>
          </a:r>
          <a:r>
            <a:rPr lang="en-US" sz="2800" b="1" dirty="0">
              <a:latin typeface="Times New Roman" panose="02020603050405020304" pitchFamily="18" charset="0"/>
              <a:cs typeface="Times New Roman" panose="02020603050405020304" pitchFamily="18" charset="0"/>
            </a:rPr>
            <a:t> NL </a:t>
          </a:r>
          <a:endParaRPr lang="vi-VN" sz="2800" b="1" dirty="0">
            <a:latin typeface="Times New Roman" panose="02020603050405020304" pitchFamily="18" charset="0"/>
            <a:cs typeface="Times New Roman" panose="02020603050405020304" pitchFamily="18" charset="0"/>
          </a:endParaRPr>
        </a:p>
      </dgm:t>
    </dgm:pt>
    <dgm:pt modelId="{B9D16EF5-1E40-4FB0-B899-2D58E24EF3C8}" type="parTrans" cxnId="{FF12EF3B-27F5-4696-BE2C-5E4E0112D060}">
      <dgm:prSet/>
      <dgm:spPr/>
      <dgm:t>
        <a:bodyPr/>
        <a:lstStyle/>
        <a:p>
          <a:endParaRPr lang="vi-VN"/>
        </a:p>
      </dgm:t>
    </dgm:pt>
    <dgm:pt modelId="{4D323173-C9EF-4463-926C-870314EE564A}" type="sibTrans" cxnId="{FF12EF3B-27F5-4696-BE2C-5E4E0112D060}">
      <dgm:prSet/>
      <dgm:spPr/>
      <dgm:t>
        <a:bodyPr/>
        <a:lstStyle/>
        <a:p>
          <a:endParaRPr lang="vi-VN"/>
        </a:p>
      </dgm:t>
    </dgm:pt>
    <dgm:pt modelId="{46D2B1A7-6933-4907-BF48-9DD3A4E11378}">
      <dgm:prSet custT="1"/>
      <dgm:spPr/>
      <dgm:t>
        <a:bodyPr/>
        <a:lstStyle/>
        <a:p>
          <a:r>
            <a:rPr lang="en-US" sz="2800" b="1" dirty="0">
              <a:latin typeface="Times New Roman" panose="02020603050405020304" pitchFamily="18" charset="0"/>
              <a:cs typeface="Times New Roman" panose="02020603050405020304" pitchFamily="18" charset="0"/>
            </a:rPr>
            <a:t>3. </a:t>
          </a:r>
          <a:r>
            <a:rPr lang="en-US" sz="2800" b="1" dirty="0" err="1">
              <a:latin typeface="Times New Roman" panose="02020603050405020304" pitchFamily="18" charset="0"/>
              <a:cs typeface="Times New Roman" panose="02020603050405020304" pitchFamily="18" charset="0"/>
            </a:rPr>
            <a:t>Hệ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thống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hỏi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NL </a:t>
          </a:r>
          <a:r>
            <a:rPr lang="en-US" sz="2800" b="1" dirty="0" err="1">
              <a:latin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HS (</a:t>
          </a:r>
          <a:r>
            <a:rPr lang="en-US" sz="2800" b="1" dirty="0" err="1">
              <a:latin typeface="Times New Roman" panose="02020603050405020304" pitchFamily="18" charset="0"/>
              <a:cs typeface="Times New Roman" panose="02020603050405020304" pitchFamily="18" charset="0"/>
            </a:rPr>
            <a:t>khoảng</a:t>
          </a:r>
          <a:r>
            <a:rPr lang="en-US" sz="2800" b="1" dirty="0">
              <a:latin typeface="Times New Roman" panose="02020603050405020304" pitchFamily="18" charset="0"/>
              <a:cs typeface="Times New Roman" panose="02020603050405020304" pitchFamily="18" charset="0"/>
            </a:rPr>
            <a:t> 2-3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nhóm</a:t>
          </a:r>
          <a:r>
            <a:rPr lang="en-US" sz="2800" b="1" dirty="0">
              <a:latin typeface="Times New Roman" panose="02020603050405020304" pitchFamily="18" charset="0"/>
              <a:cs typeface="Times New Roman" panose="02020603050405020304" pitchFamily="18" charset="0"/>
            </a:rPr>
            <a:t>) </a:t>
          </a:r>
          <a:endParaRPr lang="vi-VN" sz="2800" b="1" dirty="0">
            <a:latin typeface="Times New Roman" panose="02020603050405020304" pitchFamily="18" charset="0"/>
            <a:cs typeface="Times New Roman" panose="02020603050405020304" pitchFamily="18" charset="0"/>
          </a:endParaRPr>
        </a:p>
      </dgm:t>
    </dgm:pt>
    <dgm:pt modelId="{6D10E35D-9B6C-475F-99D7-33E721262722}" type="parTrans" cxnId="{D8F29D24-B22B-4732-AF33-897DBF2517C5}">
      <dgm:prSet/>
      <dgm:spPr/>
      <dgm:t>
        <a:bodyPr/>
        <a:lstStyle/>
        <a:p>
          <a:endParaRPr lang="vi-VN"/>
        </a:p>
      </dgm:t>
    </dgm:pt>
    <dgm:pt modelId="{6F792B7A-755B-46E8-BD76-566B40A336B9}" type="sibTrans" cxnId="{D8F29D24-B22B-4732-AF33-897DBF2517C5}">
      <dgm:prSet/>
      <dgm:spPr/>
      <dgm:t>
        <a:bodyPr/>
        <a:lstStyle/>
        <a:p>
          <a:endParaRPr lang="vi-VN"/>
        </a:p>
      </dgm:t>
    </dgm:pt>
    <dgm:pt modelId="{276D1F6F-D1A6-4695-B32B-A32103B1B0E9}" type="pres">
      <dgm:prSet presAssocID="{B4FD3511-9371-4189-9650-E6DC189F2BB7}" presName="linear" presStyleCnt="0">
        <dgm:presLayoutVars>
          <dgm:dir/>
          <dgm:animLvl val="lvl"/>
          <dgm:resizeHandles val="exact"/>
        </dgm:presLayoutVars>
      </dgm:prSet>
      <dgm:spPr/>
      <dgm:t>
        <a:bodyPr/>
        <a:lstStyle/>
        <a:p>
          <a:endParaRPr lang="en-US"/>
        </a:p>
      </dgm:t>
    </dgm:pt>
    <dgm:pt modelId="{C35C7321-8431-4527-B40A-BF37C7159899}" type="pres">
      <dgm:prSet presAssocID="{16676B75-1924-4C08-A88D-AC708CFE5219}" presName="parentLin" presStyleCnt="0"/>
      <dgm:spPr/>
    </dgm:pt>
    <dgm:pt modelId="{B60272D0-2917-437E-BBCD-3150A7BFD241}" type="pres">
      <dgm:prSet presAssocID="{16676B75-1924-4C08-A88D-AC708CFE5219}" presName="parentLeftMargin" presStyleLbl="node1" presStyleIdx="0" presStyleCnt="4"/>
      <dgm:spPr/>
      <dgm:t>
        <a:bodyPr/>
        <a:lstStyle/>
        <a:p>
          <a:endParaRPr lang="en-US"/>
        </a:p>
      </dgm:t>
    </dgm:pt>
    <dgm:pt modelId="{C0647C74-900B-416C-B1DD-B1F8F5E928EC}" type="pres">
      <dgm:prSet presAssocID="{16676B75-1924-4C08-A88D-AC708CFE5219}" presName="parentText" presStyleLbl="node1" presStyleIdx="0" presStyleCnt="4" custScaleX="142857">
        <dgm:presLayoutVars>
          <dgm:chMax val="0"/>
          <dgm:bulletEnabled val="1"/>
        </dgm:presLayoutVars>
      </dgm:prSet>
      <dgm:spPr/>
      <dgm:t>
        <a:bodyPr/>
        <a:lstStyle/>
        <a:p>
          <a:endParaRPr lang="en-US"/>
        </a:p>
      </dgm:t>
    </dgm:pt>
    <dgm:pt modelId="{75863EA6-C705-4321-A340-4AA41CA0A22E}" type="pres">
      <dgm:prSet presAssocID="{16676B75-1924-4C08-A88D-AC708CFE5219}" presName="negativeSpace" presStyleCnt="0"/>
      <dgm:spPr/>
    </dgm:pt>
    <dgm:pt modelId="{9B0708E6-D5AF-4222-8FA3-FAE79EF5874A}" type="pres">
      <dgm:prSet presAssocID="{16676B75-1924-4C08-A88D-AC708CFE5219}" presName="childText" presStyleLbl="conFgAcc1" presStyleIdx="0" presStyleCnt="4">
        <dgm:presLayoutVars>
          <dgm:bulletEnabled val="1"/>
        </dgm:presLayoutVars>
      </dgm:prSet>
      <dgm:spPr/>
    </dgm:pt>
    <dgm:pt modelId="{97E872F4-B2F2-4CED-8CFC-26ED7232F4EB}" type="pres">
      <dgm:prSet presAssocID="{F15D55A0-FB1C-4DC7-A422-DCC867832E95}" presName="spaceBetweenRectangles" presStyleCnt="0"/>
      <dgm:spPr/>
    </dgm:pt>
    <dgm:pt modelId="{1CD2281D-26FF-42F0-BAEE-6DF38A588723}" type="pres">
      <dgm:prSet presAssocID="{B45CD6E8-FA39-49C5-BE80-F9D439AD1B70}" presName="parentLin" presStyleCnt="0"/>
      <dgm:spPr/>
    </dgm:pt>
    <dgm:pt modelId="{E4036F90-E151-4980-819B-F524191F1022}" type="pres">
      <dgm:prSet presAssocID="{B45CD6E8-FA39-49C5-BE80-F9D439AD1B70}" presName="parentLeftMargin" presStyleLbl="node1" presStyleIdx="0" presStyleCnt="4"/>
      <dgm:spPr/>
      <dgm:t>
        <a:bodyPr/>
        <a:lstStyle/>
        <a:p>
          <a:endParaRPr lang="en-US"/>
        </a:p>
      </dgm:t>
    </dgm:pt>
    <dgm:pt modelId="{0BAED0C9-B26B-40FA-9C29-453F62B03286}" type="pres">
      <dgm:prSet presAssocID="{B45CD6E8-FA39-49C5-BE80-F9D439AD1B70}" presName="parentText" presStyleLbl="node1" presStyleIdx="1" presStyleCnt="4" custScaleX="142857">
        <dgm:presLayoutVars>
          <dgm:chMax val="0"/>
          <dgm:bulletEnabled val="1"/>
        </dgm:presLayoutVars>
      </dgm:prSet>
      <dgm:spPr/>
      <dgm:t>
        <a:bodyPr/>
        <a:lstStyle/>
        <a:p>
          <a:endParaRPr lang="en-US"/>
        </a:p>
      </dgm:t>
    </dgm:pt>
    <dgm:pt modelId="{F0466BD2-A944-44E2-A587-020A3781975F}" type="pres">
      <dgm:prSet presAssocID="{B45CD6E8-FA39-49C5-BE80-F9D439AD1B70}" presName="negativeSpace" presStyleCnt="0"/>
      <dgm:spPr/>
    </dgm:pt>
    <dgm:pt modelId="{0EA3FE6F-B4C6-4A21-AA3A-53EA7B2236E7}" type="pres">
      <dgm:prSet presAssocID="{B45CD6E8-FA39-49C5-BE80-F9D439AD1B70}" presName="childText" presStyleLbl="conFgAcc1" presStyleIdx="1" presStyleCnt="4">
        <dgm:presLayoutVars>
          <dgm:bulletEnabled val="1"/>
        </dgm:presLayoutVars>
      </dgm:prSet>
      <dgm:spPr/>
    </dgm:pt>
    <dgm:pt modelId="{1F117E37-8322-4973-800B-BC5699DCD9C8}" type="pres">
      <dgm:prSet presAssocID="{43291C78-EF29-4F7B-B927-9B402A4E9B46}" presName="spaceBetweenRectangles" presStyleCnt="0"/>
      <dgm:spPr/>
    </dgm:pt>
    <dgm:pt modelId="{367D55BE-84FA-4CA3-A014-D9D72AA29EC3}" type="pres">
      <dgm:prSet presAssocID="{46D2B1A7-6933-4907-BF48-9DD3A4E11378}" presName="parentLin" presStyleCnt="0"/>
      <dgm:spPr/>
    </dgm:pt>
    <dgm:pt modelId="{DA7DFC55-7D06-43A0-8D72-96BA5B74FE0E}" type="pres">
      <dgm:prSet presAssocID="{46D2B1A7-6933-4907-BF48-9DD3A4E11378}" presName="parentLeftMargin" presStyleLbl="node1" presStyleIdx="1" presStyleCnt="4"/>
      <dgm:spPr/>
      <dgm:t>
        <a:bodyPr/>
        <a:lstStyle/>
        <a:p>
          <a:endParaRPr lang="en-US"/>
        </a:p>
      </dgm:t>
    </dgm:pt>
    <dgm:pt modelId="{48E9319C-7495-4D41-A1F2-5D0C14A6DAF7}" type="pres">
      <dgm:prSet presAssocID="{46D2B1A7-6933-4907-BF48-9DD3A4E11378}" presName="parentText" presStyleLbl="node1" presStyleIdx="2" presStyleCnt="4" custScaleX="142857">
        <dgm:presLayoutVars>
          <dgm:chMax val="0"/>
          <dgm:bulletEnabled val="1"/>
        </dgm:presLayoutVars>
      </dgm:prSet>
      <dgm:spPr/>
      <dgm:t>
        <a:bodyPr/>
        <a:lstStyle/>
        <a:p>
          <a:endParaRPr lang="en-US"/>
        </a:p>
      </dgm:t>
    </dgm:pt>
    <dgm:pt modelId="{29E7DAE3-6372-45F7-8810-11A56F1C08F2}" type="pres">
      <dgm:prSet presAssocID="{46D2B1A7-6933-4907-BF48-9DD3A4E11378}" presName="negativeSpace" presStyleCnt="0"/>
      <dgm:spPr/>
    </dgm:pt>
    <dgm:pt modelId="{78EF645F-1F9C-433D-B76A-2E68C2D70D20}" type="pres">
      <dgm:prSet presAssocID="{46D2B1A7-6933-4907-BF48-9DD3A4E11378}" presName="childText" presStyleLbl="conFgAcc1" presStyleIdx="2" presStyleCnt="4">
        <dgm:presLayoutVars>
          <dgm:bulletEnabled val="1"/>
        </dgm:presLayoutVars>
      </dgm:prSet>
      <dgm:spPr/>
    </dgm:pt>
    <dgm:pt modelId="{D8F5FAB9-8418-4E37-A167-72BEED009226}" type="pres">
      <dgm:prSet presAssocID="{6F792B7A-755B-46E8-BD76-566B40A336B9}" presName="spaceBetweenRectangles" presStyleCnt="0"/>
      <dgm:spPr/>
    </dgm:pt>
    <dgm:pt modelId="{560DDD8A-998E-415B-86D5-AB08C291B61A}" type="pres">
      <dgm:prSet presAssocID="{90D55F6A-33F3-4B42-8AC3-895E9CCE6CE4}" presName="parentLin" presStyleCnt="0"/>
      <dgm:spPr/>
    </dgm:pt>
    <dgm:pt modelId="{DEFAB343-57CB-443C-B15C-7BA21AA337AF}" type="pres">
      <dgm:prSet presAssocID="{90D55F6A-33F3-4B42-8AC3-895E9CCE6CE4}" presName="parentLeftMargin" presStyleLbl="node1" presStyleIdx="2" presStyleCnt="4"/>
      <dgm:spPr/>
      <dgm:t>
        <a:bodyPr/>
        <a:lstStyle/>
        <a:p>
          <a:endParaRPr lang="en-US"/>
        </a:p>
      </dgm:t>
    </dgm:pt>
    <dgm:pt modelId="{17175BA0-BBDA-4061-89DC-1F9569C58E0C}" type="pres">
      <dgm:prSet presAssocID="{90D55F6A-33F3-4B42-8AC3-895E9CCE6CE4}" presName="parentText" presStyleLbl="node1" presStyleIdx="3" presStyleCnt="4" custScaleX="142857">
        <dgm:presLayoutVars>
          <dgm:chMax val="0"/>
          <dgm:bulletEnabled val="1"/>
        </dgm:presLayoutVars>
      </dgm:prSet>
      <dgm:spPr/>
      <dgm:t>
        <a:bodyPr/>
        <a:lstStyle/>
        <a:p>
          <a:endParaRPr lang="en-US"/>
        </a:p>
      </dgm:t>
    </dgm:pt>
    <dgm:pt modelId="{3BF21641-915B-4316-97BA-2445F9F7799D}" type="pres">
      <dgm:prSet presAssocID="{90D55F6A-33F3-4B42-8AC3-895E9CCE6CE4}" presName="negativeSpace" presStyleCnt="0"/>
      <dgm:spPr/>
    </dgm:pt>
    <dgm:pt modelId="{EA0B3B48-6974-46E6-8885-0040A62050C0}" type="pres">
      <dgm:prSet presAssocID="{90D55F6A-33F3-4B42-8AC3-895E9CCE6CE4}" presName="childText" presStyleLbl="conFgAcc1" presStyleIdx="3" presStyleCnt="4">
        <dgm:presLayoutVars>
          <dgm:bulletEnabled val="1"/>
        </dgm:presLayoutVars>
      </dgm:prSet>
      <dgm:spPr/>
    </dgm:pt>
  </dgm:ptLst>
  <dgm:cxnLst>
    <dgm:cxn modelId="{E188CCF5-0517-41F1-851D-36C00E2EB6DE}" srcId="{B4FD3511-9371-4189-9650-E6DC189F2BB7}" destId="{16676B75-1924-4C08-A88D-AC708CFE5219}" srcOrd="0" destOrd="0" parTransId="{FCD7FD54-3D7D-4011-B7BD-073629E2C0C0}" sibTransId="{F15D55A0-FB1C-4DC7-A422-DCC867832E95}"/>
    <dgm:cxn modelId="{A36F7469-F248-4400-B173-323FCCF96D20}" type="presOf" srcId="{B4FD3511-9371-4189-9650-E6DC189F2BB7}" destId="{276D1F6F-D1A6-4695-B32B-A32103B1B0E9}" srcOrd="0" destOrd="0" presId="urn:microsoft.com/office/officeart/2005/8/layout/list1"/>
    <dgm:cxn modelId="{BFF28767-B1B3-4EFC-B950-B698BDC1BC70}" type="presOf" srcId="{46D2B1A7-6933-4907-BF48-9DD3A4E11378}" destId="{DA7DFC55-7D06-43A0-8D72-96BA5B74FE0E}" srcOrd="0" destOrd="0" presId="urn:microsoft.com/office/officeart/2005/8/layout/list1"/>
    <dgm:cxn modelId="{5500659D-6E9C-4C08-A98F-29A1D9D59611}" type="presOf" srcId="{16676B75-1924-4C08-A88D-AC708CFE5219}" destId="{C0647C74-900B-416C-B1DD-B1F8F5E928EC}" srcOrd="1" destOrd="0" presId="urn:microsoft.com/office/officeart/2005/8/layout/list1"/>
    <dgm:cxn modelId="{1B09B39D-FB16-4F99-8160-0036A9FCDEFC}" type="presOf" srcId="{46D2B1A7-6933-4907-BF48-9DD3A4E11378}" destId="{48E9319C-7495-4D41-A1F2-5D0C14A6DAF7}" srcOrd="1" destOrd="0" presId="urn:microsoft.com/office/officeart/2005/8/layout/list1"/>
    <dgm:cxn modelId="{5ABFA2C8-47C2-4506-BE4D-9F220EA2E681}" srcId="{B4FD3511-9371-4189-9650-E6DC189F2BB7}" destId="{B45CD6E8-FA39-49C5-BE80-F9D439AD1B70}" srcOrd="1" destOrd="0" parTransId="{605DD26D-E3D4-48A5-A0DF-A1A59620BCAE}" sibTransId="{43291C78-EF29-4F7B-B927-9B402A4E9B46}"/>
    <dgm:cxn modelId="{64879F7A-0BAE-4270-8E77-0813FEECCAD6}" type="presOf" srcId="{B45CD6E8-FA39-49C5-BE80-F9D439AD1B70}" destId="{0BAED0C9-B26B-40FA-9C29-453F62B03286}" srcOrd="1" destOrd="0" presId="urn:microsoft.com/office/officeart/2005/8/layout/list1"/>
    <dgm:cxn modelId="{FF12EF3B-27F5-4696-BE2C-5E4E0112D060}" srcId="{B4FD3511-9371-4189-9650-E6DC189F2BB7}" destId="{90D55F6A-33F3-4B42-8AC3-895E9CCE6CE4}" srcOrd="3" destOrd="0" parTransId="{B9D16EF5-1E40-4FB0-B899-2D58E24EF3C8}" sibTransId="{4D323173-C9EF-4463-926C-870314EE564A}"/>
    <dgm:cxn modelId="{712D3AB0-EE96-40EE-97E1-FD03C8879BAE}" type="presOf" srcId="{90D55F6A-33F3-4B42-8AC3-895E9CCE6CE4}" destId="{DEFAB343-57CB-443C-B15C-7BA21AA337AF}" srcOrd="0" destOrd="0" presId="urn:microsoft.com/office/officeart/2005/8/layout/list1"/>
    <dgm:cxn modelId="{86F08742-6B5E-48C5-94F7-0431FEBA47AE}" type="presOf" srcId="{16676B75-1924-4C08-A88D-AC708CFE5219}" destId="{B60272D0-2917-437E-BBCD-3150A7BFD241}" srcOrd="0" destOrd="0" presId="urn:microsoft.com/office/officeart/2005/8/layout/list1"/>
    <dgm:cxn modelId="{0433C551-D4B4-4FF7-856D-7773D1511D76}" type="presOf" srcId="{B45CD6E8-FA39-49C5-BE80-F9D439AD1B70}" destId="{E4036F90-E151-4980-819B-F524191F1022}" srcOrd="0" destOrd="0" presId="urn:microsoft.com/office/officeart/2005/8/layout/list1"/>
    <dgm:cxn modelId="{D8F29D24-B22B-4732-AF33-897DBF2517C5}" srcId="{B4FD3511-9371-4189-9650-E6DC189F2BB7}" destId="{46D2B1A7-6933-4907-BF48-9DD3A4E11378}" srcOrd="2" destOrd="0" parTransId="{6D10E35D-9B6C-475F-99D7-33E721262722}" sibTransId="{6F792B7A-755B-46E8-BD76-566B40A336B9}"/>
    <dgm:cxn modelId="{3703671D-95CC-4BAF-A268-9945F4D326DC}" type="presOf" srcId="{90D55F6A-33F3-4B42-8AC3-895E9CCE6CE4}" destId="{17175BA0-BBDA-4061-89DC-1F9569C58E0C}" srcOrd="1" destOrd="0" presId="urn:microsoft.com/office/officeart/2005/8/layout/list1"/>
    <dgm:cxn modelId="{6ABF617A-4C28-4DBE-A324-BDB55F961933}" type="presParOf" srcId="{276D1F6F-D1A6-4695-B32B-A32103B1B0E9}" destId="{C35C7321-8431-4527-B40A-BF37C7159899}" srcOrd="0" destOrd="0" presId="urn:microsoft.com/office/officeart/2005/8/layout/list1"/>
    <dgm:cxn modelId="{8CC17829-3071-46B3-A86D-29AFD1DB9106}" type="presParOf" srcId="{C35C7321-8431-4527-B40A-BF37C7159899}" destId="{B60272D0-2917-437E-BBCD-3150A7BFD241}" srcOrd="0" destOrd="0" presId="urn:microsoft.com/office/officeart/2005/8/layout/list1"/>
    <dgm:cxn modelId="{C9FEF35F-DCD8-4A99-88AE-721441847FA2}" type="presParOf" srcId="{C35C7321-8431-4527-B40A-BF37C7159899}" destId="{C0647C74-900B-416C-B1DD-B1F8F5E928EC}" srcOrd="1" destOrd="0" presId="urn:microsoft.com/office/officeart/2005/8/layout/list1"/>
    <dgm:cxn modelId="{AB6DD1E5-F2B7-4603-BB3C-63B49D5456B9}" type="presParOf" srcId="{276D1F6F-D1A6-4695-B32B-A32103B1B0E9}" destId="{75863EA6-C705-4321-A340-4AA41CA0A22E}" srcOrd="1" destOrd="0" presId="urn:microsoft.com/office/officeart/2005/8/layout/list1"/>
    <dgm:cxn modelId="{5387629D-BAF1-4245-B26A-9B410C16E8F2}" type="presParOf" srcId="{276D1F6F-D1A6-4695-B32B-A32103B1B0E9}" destId="{9B0708E6-D5AF-4222-8FA3-FAE79EF5874A}" srcOrd="2" destOrd="0" presId="urn:microsoft.com/office/officeart/2005/8/layout/list1"/>
    <dgm:cxn modelId="{1830FF50-1002-49A6-991D-A3F8CF886361}" type="presParOf" srcId="{276D1F6F-D1A6-4695-B32B-A32103B1B0E9}" destId="{97E872F4-B2F2-4CED-8CFC-26ED7232F4EB}" srcOrd="3" destOrd="0" presId="urn:microsoft.com/office/officeart/2005/8/layout/list1"/>
    <dgm:cxn modelId="{4BCFA29B-01D9-404E-9C8A-27510C4AF048}" type="presParOf" srcId="{276D1F6F-D1A6-4695-B32B-A32103B1B0E9}" destId="{1CD2281D-26FF-42F0-BAEE-6DF38A588723}" srcOrd="4" destOrd="0" presId="urn:microsoft.com/office/officeart/2005/8/layout/list1"/>
    <dgm:cxn modelId="{BC1B6EE9-FA22-4846-A755-D5A308F15FB7}" type="presParOf" srcId="{1CD2281D-26FF-42F0-BAEE-6DF38A588723}" destId="{E4036F90-E151-4980-819B-F524191F1022}" srcOrd="0" destOrd="0" presId="urn:microsoft.com/office/officeart/2005/8/layout/list1"/>
    <dgm:cxn modelId="{2C6CA96E-E7F2-49CA-AB25-EC09C6C8A394}" type="presParOf" srcId="{1CD2281D-26FF-42F0-BAEE-6DF38A588723}" destId="{0BAED0C9-B26B-40FA-9C29-453F62B03286}" srcOrd="1" destOrd="0" presId="urn:microsoft.com/office/officeart/2005/8/layout/list1"/>
    <dgm:cxn modelId="{70A74B30-24FE-4DC6-95BB-E9FC743E0463}" type="presParOf" srcId="{276D1F6F-D1A6-4695-B32B-A32103B1B0E9}" destId="{F0466BD2-A944-44E2-A587-020A3781975F}" srcOrd="5" destOrd="0" presId="urn:microsoft.com/office/officeart/2005/8/layout/list1"/>
    <dgm:cxn modelId="{0D6B6BFD-B7A9-4B50-846D-AEBB6FBF7C50}" type="presParOf" srcId="{276D1F6F-D1A6-4695-B32B-A32103B1B0E9}" destId="{0EA3FE6F-B4C6-4A21-AA3A-53EA7B2236E7}" srcOrd="6" destOrd="0" presId="urn:microsoft.com/office/officeart/2005/8/layout/list1"/>
    <dgm:cxn modelId="{2849D1CD-65A9-4D41-B093-104EFE22E2B6}" type="presParOf" srcId="{276D1F6F-D1A6-4695-B32B-A32103B1B0E9}" destId="{1F117E37-8322-4973-800B-BC5699DCD9C8}" srcOrd="7" destOrd="0" presId="urn:microsoft.com/office/officeart/2005/8/layout/list1"/>
    <dgm:cxn modelId="{E148EC9D-385C-48E7-B70E-BB392A573983}" type="presParOf" srcId="{276D1F6F-D1A6-4695-B32B-A32103B1B0E9}" destId="{367D55BE-84FA-4CA3-A014-D9D72AA29EC3}" srcOrd="8" destOrd="0" presId="urn:microsoft.com/office/officeart/2005/8/layout/list1"/>
    <dgm:cxn modelId="{0506CF7A-5D11-4AC4-9658-A02003C424D7}" type="presParOf" srcId="{367D55BE-84FA-4CA3-A014-D9D72AA29EC3}" destId="{DA7DFC55-7D06-43A0-8D72-96BA5B74FE0E}" srcOrd="0" destOrd="0" presId="urn:microsoft.com/office/officeart/2005/8/layout/list1"/>
    <dgm:cxn modelId="{010F30DC-DEF6-4F87-A62A-6CFECE54888D}" type="presParOf" srcId="{367D55BE-84FA-4CA3-A014-D9D72AA29EC3}" destId="{48E9319C-7495-4D41-A1F2-5D0C14A6DAF7}" srcOrd="1" destOrd="0" presId="urn:microsoft.com/office/officeart/2005/8/layout/list1"/>
    <dgm:cxn modelId="{965FD255-B0ED-46F2-A810-31C943C55F8C}" type="presParOf" srcId="{276D1F6F-D1A6-4695-B32B-A32103B1B0E9}" destId="{29E7DAE3-6372-45F7-8810-11A56F1C08F2}" srcOrd="9" destOrd="0" presId="urn:microsoft.com/office/officeart/2005/8/layout/list1"/>
    <dgm:cxn modelId="{EFE88725-FD5F-40CC-8E10-33E1502628C5}" type="presParOf" srcId="{276D1F6F-D1A6-4695-B32B-A32103B1B0E9}" destId="{78EF645F-1F9C-433D-B76A-2E68C2D70D20}" srcOrd="10" destOrd="0" presId="urn:microsoft.com/office/officeart/2005/8/layout/list1"/>
    <dgm:cxn modelId="{C851D25E-D135-4D46-887B-9056091307F1}" type="presParOf" srcId="{276D1F6F-D1A6-4695-B32B-A32103B1B0E9}" destId="{D8F5FAB9-8418-4E37-A167-72BEED009226}" srcOrd="11" destOrd="0" presId="urn:microsoft.com/office/officeart/2005/8/layout/list1"/>
    <dgm:cxn modelId="{352D6076-5546-43FC-BEED-7C878DF73F37}" type="presParOf" srcId="{276D1F6F-D1A6-4695-B32B-A32103B1B0E9}" destId="{560DDD8A-998E-415B-86D5-AB08C291B61A}" srcOrd="12" destOrd="0" presId="urn:microsoft.com/office/officeart/2005/8/layout/list1"/>
    <dgm:cxn modelId="{000150B0-6F73-4226-A674-F45342290591}" type="presParOf" srcId="{560DDD8A-998E-415B-86D5-AB08C291B61A}" destId="{DEFAB343-57CB-443C-B15C-7BA21AA337AF}" srcOrd="0" destOrd="0" presId="urn:microsoft.com/office/officeart/2005/8/layout/list1"/>
    <dgm:cxn modelId="{4A64A1B7-C249-44A5-89CC-BC85CBDE6A01}" type="presParOf" srcId="{560DDD8A-998E-415B-86D5-AB08C291B61A}" destId="{17175BA0-BBDA-4061-89DC-1F9569C58E0C}" srcOrd="1" destOrd="0" presId="urn:microsoft.com/office/officeart/2005/8/layout/list1"/>
    <dgm:cxn modelId="{B4D15B23-3530-417C-BC6D-F8323F91C975}" type="presParOf" srcId="{276D1F6F-D1A6-4695-B32B-A32103B1B0E9}" destId="{3BF21641-915B-4316-97BA-2445F9F7799D}" srcOrd="13" destOrd="0" presId="urn:microsoft.com/office/officeart/2005/8/layout/list1"/>
    <dgm:cxn modelId="{68B43642-A32C-4979-8445-0EB3588A3CA7}" type="presParOf" srcId="{276D1F6F-D1A6-4695-B32B-A32103B1B0E9}" destId="{EA0B3B48-6974-46E6-8885-0040A62050C0}"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222965-3C88-4D47-A164-BFC00ECC490B}" type="doc">
      <dgm:prSet loTypeId="urn:microsoft.com/office/officeart/2005/8/layout/hList7" loCatId="list" qsTypeId="urn:microsoft.com/office/officeart/2005/8/quickstyle/simple1" qsCatId="simple" csTypeId="urn:microsoft.com/office/officeart/2005/8/colors/accent1_2" csCatId="accent1" phldr="1"/>
      <dgm:spPr/>
    </dgm:pt>
    <dgm:pt modelId="{FD92A62F-1432-4D66-B8B6-ED69B6FE0465}">
      <dgm:prSet phldrT="[Text]"/>
      <dgm:spPr>
        <a:solidFill>
          <a:schemeClr val="accent4">
            <a:lumMod val="40000"/>
            <a:lumOff val="60000"/>
          </a:schemeClr>
        </a:solidFill>
      </dgm:spPr>
      <dgm:t>
        <a:bodyPr/>
        <a:lstStyle/>
        <a:p>
          <a:r>
            <a:rPr lang="en-US" b="1" dirty="0" err="1">
              <a:solidFill>
                <a:schemeClr val="tx1"/>
              </a:solidFill>
              <a:latin typeface="Times New Roman" panose="02020603050405020304" pitchFamily="18" charset="0"/>
              <a:cs typeface="Times New Roman" panose="02020603050405020304" pitchFamily="18" charset="0"/>
            </a:rPr>
            <a:t>Khả</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năng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vận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dụng</a:t>
          </a:r>
          <a:r>
            <a:rPr lang="en-US" b="1" dirty="0">
              <a:solidFill>
                <a:schemeClr val="tx1"/>
              </a:solidFill>
              <a:latin typeface="Times New Roman" panose="02020603050405020304" pitchFamily="18" charset="0"/>
              <a:cs typeface="Times New Roman" panose="02020603050405020304" pitchFamily="18" charset="0"/>
            </a:rPr>
            <a:t> KT, KN </a:t>
          </a:r>
          <a:r>
            <a:rPr lang="en-US" b="1" dirty="0" err="1">
              <a:solidFill>
                <a:schemeClr val="tx1"/>
              </a:solidFill>
              <a:latin typeface="Times New Roman" panose="02020603050405020304" pitchFamily="18" charset="0"/>
              <a:cs typeface="Times New Roman" panose="02020603050405020304" pitchFamily="18" charset="0"/>
            </a:rPr>
            <a:t>để</a:t>
          </a:r>
          <a:r>
            <a:rPr lang="en-US" b="1" dirty="0">
              <a:solidFill>
                <a:schemeClr val="tx1"/>
              </a:solidFill>
              <a:latin typeface="Times New Roman" panose="02020603050405020304" pitchFamily="18" charset="0"/>
              <a:cs typeface="Times New Roman" panose="02020603050405020304" pitchFamily="18" charset="0"/>
            </a:rPr>
            <a:t> GQ </a:t>
          </a:r>
          <a:r>
            <a:rPr lang="en-US" b="1" dirty="0" err="1">
              <a:solidFill>
                <a:schemeClr val="tx1"/>
              </a:solidFill>
              <a:latin typeface="Times New Roman" panose="02020603050405020304" pitchFamily="18" charset="0"/>
              <a:cs typeface="Times New Roman" panose="02020603050405020304" pitchFamily="18" charset="0"/>
            </a:rPr>
            <a:t>một</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vấn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đề</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trong</a:t>
          </a:r>
          <a:r>
            <a:rPr lang="en-US" b="1" dirty="0">
              <a:solidFill>
                <a:schemeClr val="tx1"/>
              </a:solidFill>
              <a:latin typeface="Times New Roman" panose="02020603050405020304" pitchFamily="18" charset="0"/>
              <a:cs typeface="Times New Roman" panose="02020603050405020304" pitchFamily="18" charset="0"/>
            </a:rPr>
            <a:t> HT/CS</a:t>
          </a:r>
          <a:endParaRPr lang="vi-VN" dirty="0">
            <a:solidFill>
              <a:schemeClr val="tx1"/>
            </a:solidFill>
            <a:latin typeface="Times New Roman" panose="02020603050405020304" pitchFamily="18" charset="0"/>
            <a:cs typeface="Times New Roman" panose="02020603050405020304" pitchFamily="18" charset="0"/>
          </a:endParaRPr>
        </a:p>
      </dgm:t>
    </dgm:pt>
    <dgm:pt modelId="{CEDF3A91-45AB-4BAD-9DA5-AA9668D62807}" type="parTrans" cxnId="{BD5982F0-C3FF-4D3F-8A08-A87A200EB479}">
      <dgm:prSet/>
      <dgm:spPr/>
      <dgm:t>
        <a:bodyPr/>
        <a:lstStyle/>
        <a:p>
          <a:endParaRPr lang="vi-VN"/>
        </a:p>
      </dgm:t>
    </dgm:pt>
    <dgm:pt modelId="{430AB270-53E5-4B46-ACCC-2BA3FDD5BD55}" type="sibTrans" cxnId="{BD5982F0-C3FF-4D3F-8A08-A87A200EB479}">
      <dgm:prSet/>
      <dgm:spPr/>
      <dgm:t>
        <a:bodyPr/>
        <a:lstStyle/>
        <a:p>
          <a:endParaRPr lang="vi-VN"/>
        </a:p>
      </dgm:t>
    </dgm:pt>
    <dgm:pt modelId="{8971B099-E86A-45D6-8BF5-10287DB0AEAF}">
      <dgm:prSet phldrT="[Text]"/>
      <dgm:spPr>
        <a:solidFill>
          <a:schemeClr val="accent4">
            <a:lumMod val="40000"/>
            <a:lumOff val="60000"/>
          </a:schemeClr>
        </a:solidFill>
      </dgm:spPr>
      <dgm:t>
        <a:bodyPr/>
        <a:lstStyle/>
        <a:p>
          <a:r>
            <a:rPr lang="en-US" b="1" dirty="0" err="1">
              <a:solidFill>
                <a:schemeClr val="tx1"/>
              </a:solidFill>
              <a:latin typeface="Times New Roman" panose="02020603050405020304" pitchFamily="18" charset="0"/>
              <a:cs typeface="Times New Roman" panose="02020603050405020304" pitchFamily="18" charset="0"/>
            </a:rPr>
            <a:t>Gắn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với</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bối</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cảnh</a:t>
          </a:r>
          <a:r>
            <a:rPr lang="en-US" b="1" dirty="0">
              <a:solidFill>
                <a:schemeClr val="tx1"/>
              </a:solidFill>
              <a:latin typeface="Times New Roman" panose="02020603050405020304" pitchFamily="18" charset="0"/>
              <a:cs typeface="Times New Roman" panose="02020603050405020304" pitchFamily="18" charset="0"/>
            </a:rPr>
            <a:t>/</a:t>
          </a:r>
          <a:r>
            <a:rPr lang="en-US" b="1" dirty="0" err="1">
              <a:solidFill>
                <a:schemeClr val="tx1"/>
              </a:solidFill>
              <a:latin typeface="Times New Roman" panose="02020603050405020304" pitchFamily="18" charset="0"/>
              <a:cs typeface="Times New Roman" panose="02020603050405020304" pitchFamily="18" charset="0"/>
            </a:rPr>
            <a:t>tình</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huống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thực</a:t>
          </a:r>
          <a:r>
            <a:rPr lang="en-US" b="1" dirty="0">
              <a:solidFill>
                <a:schemeClr val="tx1"/>
              </a:solidFill>
              <a:latin typeface="Times New Roman" panose="02020603050405020304" pitchFamily="18" charset="0"/>
              <a:cs typeface="Times New Roman" panose="02020603050405020304" pitchFamily="18" charset="0"/>
            </a:rPr>
            <a:t>/</a:t>
          </a:r>
          <a:r>
            <a:rPr lang="en-US" b="1" dirty="0" err="1">
              <a:solidFill>
                <a:schemeClr val="tx1"/>
              </a:solidFill>
              <a:latin typeface="Times New Roman" panose="02020603050405020304" pitchFamily="18" charset="0"/>
              <a:cs typeface="Times New Roman" panose="02020603050405020304" pitchFamily="18" charset="0"/>
            </a:rPr>
            <a:t>hoặc</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giả</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định</a:t>
          </a:r>
          <a:endParaRPr lang="vi-VN" dirty="0">
            <a:solidFill>
              <a:schemeClr val="tx1"/>
            </a:solidFill>
          </a:endParaRPr>
        </a:p>
      </dgm:t>
    </dgm:pt>
    <dgm:pt modelId="{1D46F4A1-4B82-42CF-ABCF-521012BA2413}" type="parTrans" cxnId="{42979BB1-9784-4FC7-AECC-5C156266BDD0}">
      <dgm:prSet/>
      <dgm:spPr/>
      <dgm:t>
        <a:bodyPr/>
        <a:lstStyle/>
        <a:p>
          <a:endParaRPr lang="vi-VN"/>
        </a:p>
      </dgm:t>
    </dgm:pt>
    <dgm:pt modelId="{D410075C-2D04-4903-84EE-CDED9449D4B2}" type="sibTrans" cxnId="{42979BB1-9784-4FC7-AECC-5C156266BDD0}">
      <dgm:prSet/>
      <dgm:spPr/>
      <dgm:t>
        <a:bodyPr/>
        <a:lstStyle/>
        <a:p>
          <a:endParaRPr lang="vi-VN"/>
        </a:p>
      </dgm:t>
    </dgm:pt>
    <dgm:pt modelId="{5139C5FE-CCC9-44F0-B29A-FA522E2135DE}" type="pres">
      <dgm:prSet presAssocID="{EB222965-3C88-4D47-A164-BFC00ECC490B}" presName="Name0" presStyleCnt="0">
        <dgm:presLayoutVars>
          <dgm:dir/>
          <dgm:resizeHandles val="exact"/>
        </dgm:presLayoutVars>
      </dgm:prSet>
      <dgm:spPr/>
    </dgm:pt>
    <dgm:pt modelId="{C55D0651-B69A-4C4E-9549-50A19CA3BB90}" type="pres">
      <dgm:prSet presAssocID="{EB222965-3C88-4D47-A164-BFC00ECC490B}" presName="fgShape" presStyleLbl="fgShp" presStyleIdx="0" presStyleCnt="1" custScaleY="146823"/>
      <dgm:spPr>
        <a:solidFill>
          <a:schemeClr val="accent2"/>
        </a:solidFill>
      </dgm:spPr>
    </dgm:pt>
    <dgm:pt modelId="{D7E45282-4263-4994-BFC6-E7899AF234EC}" type="pres">
      <dgm:prSet presAssocID="{EB222965-3C88-4D47-A164-BFC00ECC490B}" presName="linComp" presStyleCnt="0"/>
      <dgm:spPr/>
    </dgm:pt>
    <dgm:pt modelId="{E7F9AD0F-D5D0-48BD-B38A-AA8AC09010B3}" type="pres">
      <dgm:prSet presAssocID="{FD92A62F-1432-4D66-B8B6-ED69B6FE0465}" presName="compNode" presStyleCnt="0"/>
      <dgm:spPr/>
    </dgm:pt>
    <dgm:pt modelId="{0B72CFD9-8380-43C8-971C-E20352A8639A}" type="pres">
      <dgm:prSet presAssocID="{FD92A62F-1432-4D66-B8B6-ED69B6FE0465}" presName="bkgdShape" presStyleLbl="node1" presStyleIdx="0" presStyleCnt="2"/>
      <dgm:spPr/>
      <dgm:t>
        <a:bodyPr/>
        <a:lstStyle/>
        <a:p>
          <a:endParaRPr lang="en-US"/>
        </a:p>
      </dgm:t>
    </dgm:pt>
    <dgm:pt modelId="{6C01B65A-F6C6-4E6E-B025-B24E33E81853}" type="pres">
      <dgm:prSet presAssocID="{FD92A62F-1432-4D66-B8B6-ED69B6FE0465}" presName="nodeTx" presStyleLbl="node1" presStyleIdx="0" presStyleCnt="2">
        <dgm:presLayoutVars>
          <dgm:bulletEnabled val="1"/>
        </dgm:presLayoutVars>
      </dgm:prSet>
      <dgm:spPr/>
      <dgm:t>
        <a:bodyPr/>
        <a:lstStyle/>
        <a:p>
          <a:endParaRPr lang="en-US"/>
        </a:p>
      </dgm:t>
    </dgm:pt>
    <dgm:pt modelId="{B76C7D01-6767-4195-B207-D63DC5AA2AA4}" type="pres">
      <dgm:prSet presAssocID="{FD92A62F-1432-4D66-B8B6-ED69B6FE0465}" presName="invisiNode" presStyleLbl="node1" presStyleIdx="0" presStyleCnt="2"/>
      <dgm:spPr/>
    </dgm:pt>
    <dgm:pt modelId="{71F24B6D-5F4D-4EAF-83ED-C06D459A1963}" type="pres">
      <dgm:prSet presAssocID="{FD92A62F-1432-4D66-B8B6-ED69B6FE0465}" presName="imagNode" presStyleLbl="fgImgPlace1" presStyleIdx="0" presStyleCnt="2"/>
      <dgm:spPr>
        <a:solidFill>
          <a:schemeClr val="accent4">
            <a:lumMod val="40000"/>
            <a:lumOff val="60000"/>
          </a:schemeClr>
        </a:solidFill>
      </dgm:spPr>
    </dgm:pt>
    <dgm:pt modelId="{2AA753E3-845E-4B9E-9B24-4F80A79D01E8}" type="pres">
      <dgm:prSet presAssocID="{430AB270-53E5-4B46-ACCC-2BA3FDD5BD55}" presName="sibTrans" presStyleLbl="sibTrans2D1" presStyleIdx="0" presStyleCnt="0"/>
      <dgm:spPr/>
      <dgm:t>
        <a:bodyPr/>
        <a:lstStyle/>
        <a:p>
          <a:endParaRPr lang="en-US"/>
        </a:p>
      </dgm:t>
    </dgm:pt>
    <dgm:pt modelId="{039AD0CB-9D5F-4B4B-BDC0-5F1BC10281D9}" type="pres">
      <dgm:prSet presAssocID="{8971B099-E86A-45D6-8BF5-10287DB0AEAF}" presName="compNode" presStyleCnt="0"/>
      <dgm:spPr/>
    </dgm:pt>
    <dgm:pt modelId="{C36D9CA9-7E0C-4563-A5E4-481ABA0B0A1D}" type="pres">
      <dgm:prSet presAssocID="{8971B099-E86A-45D6-8BF5-10287DB0AEAF}" presName="bkgdShape" presStyleLbl="node1" presStyleIdx="1" presStyleCnt="2"/>
      <dgm:spPr/>
      <dgm:t>
        <a:bodyPr/>
        <a:lstStyle/>
        <a:p>
          <a:endParaRPr lang="en-US"/>
        </a:p>
      </dgm:t>
    </dgm:pt>
    <dgm:pt modelId="{2FC7BE2B-A477-47CD-8F1B-49DB45188BC3}" type="pres">
      <dgm:prSet presAssocID="{8971B099-E86A-45D6-8BF5-10287DB0AEAF}" presName="nodeTx" presStyleLbl="node1" presStyleIdx="1" presStyleCnt="2">
        <dgm:presLayoutVars>
          <dgm:bulletEnabled val="1"/>
        </dgm:presLayoutVars>
      </dgm:prSet>
      <dgm:spPr/>
      <dgm:t>
        <a:bodyPr/>
        <a:lstStyle/>
        <a:p>
          <a:endParaRPr lang="en-US"/>
        </a:p>
      </dgm:t>
    </dgm:pt>
    <dgm:pt modelId="{8B339B86-6A42-4A8D-9B9A-40DF1F07387E}" type="pres">
      <dgm:prSet presAssocID="{8971B099-E86A-45D6-8BF5-10287DB0AEAF}" presName="invisiNode" presStyleLbl="node1" presStyleIdx="1" presStyleCnt="2"/>
      <dgm:spPr/>
    </dgm:pt>
    <dgm:pt modelId="{EDF71675-AF94-4AA2-8075-6FA5CD0319D7}" type="pres">
      <dgm:prSet presAssocID="{8971B099-E86A-45D6-8BF5-10287DB0AEAF}" presName="imagNode" presStyleLbl="fgImgPlace1" presStyleIdx="1" presStyleCnt="2"/>
      <dgm:spPr>
        <a:solidFill>
          <a:schemeClr val="accent4">
            <a:lumMod val="40000"/>
            <a:lumOff val="60000"/>
          </a:schemeClr>
        </a:solidFill>
      </dgm:spPr>
    </dgm:pt>
  </dgm:ptLst>
  <dgm:cxnLst>
    <dgm:cxn modelId="{C8642EDB-F411-4E95-BA96-60119C83EC9A}" type="presOf" srcId="{430AB270-53E5-4B46-ACCC-2BA3FDD5BD55}" destId="{2AA753E3-845E-4B9E-9B24-4F80A79D01E8}" srcOrd="0" destOrd="0" presId="urn:microsoft.com/office/officeart/2005/8/layout/hList7"/>
    <dgm:cxn modelId="{B8519C63-86A4-4BE3-9495-FECE9FB076FB}" type="presOf" srcId="{FD92A62F-1432-4D66-B8B6-ED69B6FE0465}" destId="{6C01B65A-F6C6-4E6E-B025-B24E33E81853}" srcOrd="1" destOrd="0" presId="urn:microsoft.com/office/officeart/2005/8/layout/hList7"/>
    <dgm:cxn modelId="{81FF2F26-6B63-4005-A534-E57B024A0F7D}" type="presOf" srcId="{8971B099-E86A-45D6-8BF5-10287DB0AEAF}" destId="{C36D9CA9-7E0C-4563-A5E4-481ABA0B0A1D}" srcOrd="0" destOrd="0" presId="urn:microsoft.com/office/officeart/2005/8/layout/hList7"/>
    <dgm:cxn modelId="{BD5982F0-C3FF-4D3F-8A08-A87A200EB479}" srcId="{EB222965-3C88-4D47-A164-BFC00ECC490B}" destId="{FD92A62F-1432-4D66-B8B6-ED69B6FE0465}" srcOrd="0" destOrd="0" parTransId="{CEDF3A91-45AB-4BAD-9DA5-AA9668D62807}" sibTransId="{430AB270-53E5-4B46-ACCC-2BA3FDD5BD55}"/>
    <dgm:cxn modelId="{42979BB1-9784-4FC7-AECC-5C156266BDD0}" srcId="{EB222965-3C88-4D47-A164-BFC00ECC490B}" destId="{8971B099-E86A-45D6-8BF5-10287DB0AEAF}" srcOrd="1" destOrd="0" parTransId="{1D46F4A1-4B82-42CF-ABCF-521012BA2413}" sibTransId="{D410075C-2D04-4903-84EE-CDED9449D4B2}"/>
    <dgm:cxn modelId="{9CFD12D8-D464-4E6D-9386-D1E04E732FD9}" type="presOf" srcId="{8971B099-E86A-45D6-8BF5-10287DB0AEAF}" destId="{2FC7BE2B-A477-47CD-8F1B-49DB45188BC3}" srcOrd="1" destOrd="0" presId="urn:microsoft.com/office/officeart/2005/8/layout/hList7"/>
    <dgm:cxn modelId="{0B8CEBA1-3317-462C-83E1-AE4B47D00D49}" type="presOf" srcId="{EB222965-3C88-4D47-A164-BFC00ECC490B}" destId="{5139C5FE-CCC9-44F0-B29A-FA522E2135DE}" srcOrd="0" destOrd="0" presId="urn:microsoft.com/office/officeart/2005/8/layout/hList7"/>
    <dgm:cxn modelId="{B13A4B2A-65EB-4BAE-B17B-2F0F8D7525DC}" type="presOf" srcId="{FD92A62F-1432-4D66-B8B6-ED69B6FE0465}" destId="{0B72CFD9-8380-43C8-971C-E20352A8639A}" srcOrd="0" destOrd="0" presId="urn:microsoft.com/office/officeart/2005/8/layout/hList7"/>
    <dgm:cxn modelId="{FB7A1752-F722-414B-835D-82860C94B9F6}" type="presParOf" srcId="{5139C5FE-CCC9-44F0-B29A-FA522E2135DE}" destId="{C55D0651-B69A-4C4E-9549-50A19CA3BB90}" srcOrd="0" destOrd="0" presId="urn:microsoft.com/office/officeart/2005/8/layout/hList7"/>
    <dgm:cxn modelId="{899ACDE5-DDCA-4D7C-A509-58B070F0CAB8}" type="presParOf" srcId="{5139C5FE-CCC9-44F0-B29A-FA522E2135DE}" destId="{D7E45282-4263-4994-BFC6-E7899AF234EC}" srcOrd="1" destOrd="0" presId="urn:microsoft.com/office/officeart/2005/8/layout/hList7"/>
    <dgm:cxn modelId="{77930037-E3A9-4D28-96B7-6C72CB358659}" type="presParOf" srcId="{D7E45282-4263-4994-BFC6-E7899AF234EC}" destId="{E7F9AD0F-D5D0-48BD-B38A-AA8AC09010B3}" srcOrd="0" destOrd="0" presId="urn:microsoft.com/office/officeart/2005/8/layout/hList7"/>
    <dgm:cxn modelId="{5DCC9E32-BC7D-4C2F-9AB8-048CA9926ACB}" type="presParOf" srcId="{E7F9AD0F-D5D0-48BD-B38A-AA8AC09010B3}" destId="{0B72CFD9-8380-43C8-971C-E20352A8639A}" srcOrd="0" destOrd="0" presId="urn:microsoft.com/office/officeart/2005/8/layout/hList7"/>
    <dgm:cxn modelId="{DE919C00-53B6-4198-B3F7-CA7B6EB3D3A9}" type="presParOf" srcId="{E7F9AD0F-D5D0-48BD-B38A-AA8AC09010B3}" destId="{6C01B65A-F6C6-4E6E-B025-B24E33E81853}" srcOrd="1" destOrd="0" presId="urn:microsoft.com/office/officeart/2005/8/layout/hList7"/>
    <dgm:cxn modelId="{B8222ED8-CE48-4380-84DE-E280E1425B42}" type="presParOf" srcId="{E7F9AD0F-D5D0-48BD-B38A-AA8AC09010B3}" destId="{B76C7D01-6767-4195-B207-D63DC5AA2AA4}" srcOrd="2" destOrd="0" presId="urn:microsoft.com/office/officeart/2005/8/layout/hList7"/>
    <dgm:cxn modelId="{3D1788DE-3C9F-4022-A550-8D148651982A}" type="presParOf" srcId="{E7F9AD0F-D5D0-48BD-B38A-AA8AC09010B3}" destId="{71F24B6D-5F4D-4EAF-83ED-C06D459A1963}" srcOrd="3" destOrd="0" presId="urn:microsoft.com/office/officeart/2005/8/layout/hList7"/>
    <dgm:cxn modelId="{BB3A9241-4ACF-4D6F-B8E1-73C4857D7D3A}" type="presParOf" srcId="{D7E45282-4263-4994-BFC6-E7899AF234EC}" destId="{2AA753E3-845E-4B9E-9B24-4F80A79D01E8}" srcOrd="1" destOrd="0" presId="urn:microsoft.com/office/officeart/2005/8/layout/hList7"/>
    <dgm:cxn modelId="{835720BA-CD6E-4ADA-AB64-6AA49C09031F}" type="presParOf" srcId="{D7E45282-4263-4994-BFC6-E7899AF234EC}" destId="{039AD0CB-9D5F-4B4B-BDC0-5F1BC10281D9}" srcOrd="2" destOrd="0" presId="urn:microsoft.com/office/officeart/2005/8/layout/hList7"/>
    <dgm:cxn modelId="{4C1E5F8F-D8B0-4E9A-B91E-529376FE8095}" type="presParOf" srcId="{039AD0CB-9D5F-4B4B-BDC0-5F1BC10281D9}" destId="{C36D9CA9-7E0C-4563-A5E4-481ABA0B0A1D}" srcOrd="0" destOrd="0" presId="urn:microsoft.com/office/officeart/2005/8/layout/hList7"/>
    <dgm:cxn modelId="{A4B32E68-45E3-46D5-8874-958BFB481FD6}" type="presParOf" srcId="{039AD0CB-9D5F-4B4B-BDC0-5F1BC10281D9}" destId="{2FC7BE2B-A477-47CD-8F1B-49DB45188BC3}" srcOrd="1" destOrd="0" presId="urn:microsoft.com/office/officeart/2005/8/layout/hList7"/>
    <dgm:cxn modelId="{E7D9F6B9-DB3C-45E5-AA5D-A112E7C97047}" type="presParOf" srcId="{039AD0CB-9D5F-4B4B-BDC0-5F1BC10281D9}" destId="{8B339B86-6A42-4A8D-9B9A-40DF1F07387E}" srcOrd="2" destOrd="0" presId="urn:microsoft.com/office/officeart/2005/8/layout/hList7"/>
    <dgm:cxn modelId="{BC2E3B85-8134-4932-80B6-0CE9EA3E5617}" type="presParOf" srcId="{039AD0CB-9D5F-4B4B-BDC0-5F1BC10281D9}" destId="{EDF71675-AF94-4AA2-8075-6FA5CD0319D7}" srcOrd="3" destOrd="0" presId="urn:microsoft.com/office/officeart/2005/8/layout/hList7"/>
  </dgm:cxnLst>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E00914-0D23-4EAB-B357-767AD05C2C1B}"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vi-VN"/>
        </a:p>
      </dgm:t>
    </dgm:pt>
    <dgm:pt modelId="{218967DB-E953-4ABD-A016-5665254DDC5F}">
      <dgm:prSet phldrT="[Text]" custT="1"/>
      <dgm:spPr/>
      <dgm:t>
        <a:bodyPr/>
        <a:lstStyle/>
        <a:p>
          <a:r>
            <a:rPr lang="en-US" sz="2800" b="1" dirty="0">
              <a:latin typeface="Times New Roman" panose="02020603050405020304" pitchFamily="18" charset="0"/>
              <a:cs typeface="Times New Roman" panose="02020603050405020304" pitchFamily="18" charset="0"/>
            </a:rPr>
            <a:t>HS </a:t>
          </a:r>
          <a:r>
            <a:rPr lang="en-US" sz="2800" b="1" dirty="0" err="1">
              <a:latin typeface="Times New Roman" panose="02020603050405020304" pitchFamily="18" charset="0"/>
              <a:cs typeface="Times New Roman" panose="02020603050405020304" pitchFamily="18" charset="0"/>
            </a:rPr>
            <a:t>cần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lựa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chọn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phương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án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đúng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duy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nhất</a:t>
          </a:r>
          <a:endParaRPr lang="vi-VN" sz="2800" b="1" dirty="0">
            <a:latin typeface="Times New Roman" panose="02020603050405020304" pitchFamily="18" charset="0"/>
            <a:cs typeface="Times New Roman" panose="02020603050405020304" pitchFamily="18" charset="0"/>
          </a:endParaRPr>
        </a:p>
      </dgm:t>
    </dgm:pt>
    <dgm:pt modelId="{3086AE56-2163-41FD-8FA2-D957F466D79E}" type="parTrans" cxnId="{0BDC1DBA-E0A4-4B89-9CB0-0FA02AAE3E38}">
      <dgm:prSet/>
      <dgm:spPr/>
      <dgm:t>
        <a:bodyPr/>
        <a:lstStyle/>
        <a:p>
          <a:endParaRPr lang="vi-VN"/>
        </a:p>
      </dgm:t>
    </dgm:pt>
    <dgm:pt modelId="{BFEA760F-09AD-4BC4-B7F7-F98D91E7152E}" type="sibTrans" cxnId="{0BDC1DBA-E0A4-4B89-9CB0-0FA02AAE3E38}">
      <dgm:prSet/>
      <dgm:spPr/>
      <dgm:t>
        <a:bodyPr/>
        <a:lstStyle/>
        <a:p>
          <a:endParaRPr lang="vi-VN"/>
        </a:p>
      </dgm:t>
    </dgm:pt>
    <dgm:pt modelId="{140CD666-5D33-4D10-A789-4BD30D0230FE}">
      <dgm:prSet phldrT="[Text]" custT="1"/>
      <dgm:spPr/>
      <dgm:t>
        <a:bodyPr/>
        <a:lstStyle/>
        <a:p>
          <a:r>
            <a:rPr lang="en-US" sz="2800" b="1" dirty="0" err="1">
              <a:latin typeface="Times New Roman" panose="02020603050405020304" pitchFamily="18" charset="0"/>
              <a:cs typeface="Times New Roman" panose="02020603050405020304" pitchFamily="18" charset="0"/>
            </a:rPr>
            <a:t>Thường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đặt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thập</a:t>
          </a:r>
          <a:r>
            <a:rPr lang="en-US" sz="2800" b="1" dirty="0">
              <a:latin typeface="Times New Roman" panose="02020603050405020304" pitchFamily="18" charset="0"/>
              <a:cs typeface="Times New Roman" panose="02020603050405020304" pitchFamily="18" charset="0"/>
            </a:rPr>
            <a:t> TT </a:t>
          </a:r>
          <a:r>
            <a:rPr lang="en-US" sz="2800" b="1" dirty="0" err="1">
              <a:latin typeface="Times New Roman" panose="02020603050405020304" pitchFamily="18" charset="0"/>
              <a:cs typeface="Times New Roman" panose="02020603050405020304" pitchFamily="18" charset="0"/>
            </a:rPr>
            <a:t>hoặc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tích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thông</a:t>
          </a:r>
          <a:r>
            <a:rPr lang="en-US" sz="2800" b="1" dirty="0">
              <a:latin typeface="Times New Roman" panose="02020603050405020304" pitchFamily="18" charset="0"/>
              <a:cs typeface="Times New Roman" panose="02020603050405020304" pitchFamily="18" charset="0"/>
            </a:rPr>
            <a:t> tin (</a:t>
          </a:r>
          <a:r>
            <a:rPr lang="en-US" sz="2800" b="1" dirty="0" err="1">
              <a:latin typeface="Times New Roman" panose="02020603050405020304" pitchFamily="18" charset="0"/>
              <a:cs typeface="Times New Roman" panose="02020603050405020304" pitchFamily="18" charset="0"/>
            </a:rPr>
            <a:t>biết</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hiểu</a:t>
          </a:r>
          <a:r>
            <a:rPr lang="en-US" sz="2800" b="1" dirty="0">
              <a:latin typeface="Times New Roman" panose="02020603050405020304" pitchFamily="18" charset="0"/>
              <a:cs typeface="Times New Roman" panose="02020603050405020304" pitchFamily="18" charset="0"/>
            </a:rPr>
            <a:t>)</a:t>
          </a:r>
          <a:endParaRPr lang="vi-VN" sz="2800" b="1" dirty="0">
            <a:latin typeface="Times New Roman" panose="02020603050405020304" pitchFamily="18" charset="0"/>
            <a:cs typeface="Times New Roman" panose="02020603050405020304" pitchFamily="18" charset="0"/>
          </a:endParaRPr>
        </a:p>
      </dgm:t>
    </dgm:pt>
    <dgm:pt modelId="{88432058-0FCB-40E8-92F7-84D8668E97FD}" type="parTrans" cxnId="{0BB81294-875D-47C7-B7E1-21DDD0BC8D9C}">
      <dgm:prSet/>
      <dgm:spPr/>
      <dgm:t>
        <a:bodyPr/>
        <a:lstStyle/>
        <a:p>
          <a:endParaRPr lang="vi-VN"/>
        </a:p>
      </dgm:t>
    </dgm:pt>
    <dgm:pt modelId="{2118F103-4636-4039-B312-6CFA78C5BB17}" type="sibTrans" cxnId="{0BB81294-875D-47C7-B7E1-21DDD0BC8D9C}">
      <dgm:prSet/>
      <dgm:spPr/>
      <dgm:t>
        <a:bodyPr/>
        <a:lstStyle/>
        <a:p>
          <a:endParaRPr lang="vi-VN"/>
        </a:p>
      </dgm:t>
    </dgm:pt>
    <dgm:pt modelId="{88DC6A32-1B67-4B0F-A222-6F39D034AD91}">
      <dgm:prSet custT="1"/>
      <dgm:spPr/>
      <dgm:t>
        <a:bodyPr/>
        <a:lstStyle/>
        <a:p>
          <a:r>
            <a:rPr lang="en-US" sz="2800" b="1" dirty="0" err="1">
              <a:latin typeface="Times New Roman" panose="02020603050405020304" pitchFamily="18" charset="0"/>
              <a:cs typeface="Times New Roman" panose="02020603050405020304" pitchFamily="18" charset="0"/>
            </a:rPr>
            <a:t>Thường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4 </a:t>
          </a:r>
          <a:r>
            <a:rPr lang="en-US" sz="2800" b="1" dirty="0" err="1">
              <a:latin typeface="Times New Roman" panose="02020603050405020304" pitchFamily="18" charset="0"/>
              <a:cs typeface="Times New Roman" panose="02020603050405020304" pitchFamily="18" charset="0"/>
            </a:rPr>
            <a:t>phương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án</a:t>
          </a:r>
          <a:endParaRPr lang="vi-VN" sz="2800" dirty="0"/>
        </a:p>
      </dgm:t>
    </dgm:pt>
    <dgm:pt modelId="{7B0D415B-2D4B-4F23-B1F2-E0A2D703C46D}" type="parTrans" cxnId="{D4DF2E2F-318B-4E4C-B9AC-7089CEE463D8}">
      <dgm:prSet/>
      <dgm:spPr/>
      <dgm:t>
        <a:bodyPr/>
        <a:lstStyle/>
        <a:p>
          <a:endParaRPr lang="vi-VN"/>
        </a:p>
      </dgm:t>
    </dgm:pt>
    <dgm:pt modelId="{7CD3B3CF-4AE3-48CA-BB23-4E5CB57A6616}" type="sibTrans" cxnId="{D4DF2E2F-318B-4E4C-B9AC-7089CEE463D8}">
      <dgm:prSet/>
      <dgm:spPr/>
      <dgm:t>
        <a:bodyPr/>
        <a:lstStyle/>
        <a:p>
          <a:endParaRPr lang="vi-VN"/>
        </a:p>
      </dgm:t>
    </dgm:pt>
    <dgm:pt modelId="{4DCD32A1-E265-4DFE-A9D8-9675B75A5F3D}" type="pres">
      <dgm:prSet presAssocID="{BFE00914-0D23-4EAB-B357-767AD05C2C1B}" presName="linear" presStyleCnt="0">
        <dgm:presLayoutVars>
          <dgm:dir/>
          <dgm:animLvl val="lvl"/>
          <dgm:resizeHandles val="exact"/>
        </dgm:presLayoutVars>
      </dgm:prSet>
      <dgm:spPr/>
      <dgm:t>
        <a:bodyPr/>
        <a:lstStyle/>
        <a:p>
          <a:endParaRPr lang="en-US"/>
        </a:p>
      </dgm:t>
    </dgm:pt>
    <dgm:pt modelId="{E4969423-A7C4-4EC0-B0A0-D4EB1A011532}" type="pres">
      <dgm:prSet presAssocID="{88DC6A32-1B67-4B0F-A222-6F39D034AD91}" presName="parentLin" presStyleCnt="0"/>
      <dgm:spPr/>
    </dgm:pt>
    <dgm:pt modelId="{1853E8C1-9547-43B5-A624-CFFFF0AD2980}" type="pres">
      <dgm:prSet presAssocID="{88DC6A32-1B67-4B0F-A222-6F39D034AD91}" presName="parentLeftMargin" presStyleLbl="node1" presStyleIdx="0" presStyleCnt="3"/>
      <dgm:spPr/>
      <dgm:t>
        <a:bodyPr/>
        <a:lstStyle/>
        <a:p>
          <a:endParaRPr lang="en-US"/>
        </a:p>
      </dgm:t>
    </dgm:pt>
    <dgm:pt modelId="{31236BA6-B76B-42E5-9B53-4BA42423B078}" type="pres">
      <dgm:prSet presAssocID="{88DC6A32-1B67-4B0F-A222-6F39D034AD91}" presName="parentText" presStyleLbl="node1" presStyleIdx="0" presStyleCnt="3" custScaleX="138596">
        <dgm:presLayoutVars>
          <dgm:chMax val="0"/>
          <dgm:bulletEnabled val="1"/>
        </dgm:presLayoutVars>
      </dgm:prSet>
      <dgm:spPr/>
      <dgm:t>
        <a:bodyPr/>
        <a:lstStyle/>
        <a:p>
          <a:endParaRPr lang="en-US"/>
        </a:p>
      </dgm:t>
    </dgm:pt>
    <dgm:pt modelId="{B41A430F-3939-4409-996A-95C7890E9973}" type="pres">
      <dgm:prSet presAssocID="{88DC6A32-1B67-4B0F-A222-6F39D034AD91}" presName="negativeSpace" presStyleCnt="0"/>
      <dgm:spPr/>
    </dgm:pt>
    <dgm:pt modelId="{541DD794-7C9E-499F-ABF4-6D9DB18B7DF1}" type="pres">
      <dgm:prSet presAssocID="{88DC6A32-1B67-4B0F-A222-6F39D034AD91}" presName="childText" presStyleLbl="conFgAcc1" presStyleIdx="0" presStyleCnt="3">
        <dgm:presLayoutVars>
          <dgm:bulletEnabled val="1"/>
        </dgm:presLayoutVars>
      </dgm:prSet>
      <dgm:spPr/>
    </dgm:pt>
    <dgm:pt modelId="{1875311D-9D61-470F-9E30-FEDF947091F7}" type="pres">
      <dgm:prSet presAssocID="{7CD3B3CF-4AE3-48CA-BB23-4E5CB57A6616}" presName="spaceBetweenRectangles" presStyleCnt="0"/>
      <dgm:spPr/>
    </dgm:pt>
    <dgm:pt modelId="{6B7BF694-B037-43D9-B4D3-11CC662D48B5}" type="pres">
      <dgm:prSet presAssocID="{218967DB-E953-4ABD-A016-5665254DDC5F}" presName="parentLin" presStyleCnt="0"/>
      <dgm:spPr/>
    </dgm:pt>
    <dgm:pt modelId="{5FC9F815-32BD-44A4-A889-1AB79D7EB1A8}" type="pres">
      <dgm:prSet presAssocID="{218967DB-E953-4ABD-A016-5665254DDC5F}" presName="parentLeftMargin" presStyleLbl="node1" presStyleIdx="0" presStyleCnt="3"/>
      <dgm:spPr/>
      <dgm:t>
        <a:bodyPr/>
        <a:lstStyle/>
        <a:p>
          <a:endParaRPr lang="en-US"/>
        </a:p>
      </dgm:t>
    </dgm:pt>
    <dgm:pt modelId="{194590C3-00E6-4EB0-B28B-C67BC42B66AD}" type="pres">
      <dgm:prSet presAssocID="{218967DB-E953-4ABD-A016-5665254DDC5F}" presName="parentText" presStyleLbl="node1" presStyleIdx="1" presStyleCnt="3" custScaleX="142857">
        <dgm:presLayoutVars>
          <dgm:chMax val="0"/>
          <dgm:bulletEnabled val="1"/>
        </dgm:presLayoutVars>
      </dgm:prSet>
      <dgm:spPr/>
      <dgm:t>
        <a:bodyPr/>
        <a:lstStyle/>
        <a:p>
          <a:endParaRPr lang="en-US"/>
        </a:p>
      </dgm:t>
    </dgm:pt>
    <dgm:pt modelId="{E38D9E93-05ED-452D-B387-2167FB7FA756}" type="pres">
      <dgm:prSet presAssocID="{218967DB-E953-4ABD-A016-5665254DDC5F}" presName="negativeSpace" presStyleCnt="0"/>
      <dgm:spPr/>
    </dgm:pt>
    <dgm:pt modelId="{55BAF56F-F939-44DF-8E60-FB74BAE2A676}" type="pres">
      <dgm:prSet presAssocID="{218967DB-E953-4ABD-A016-5665254DDC5F}" presName="childText" presStyleLbl="conFgAcc1" presStyleIdx="1" presStyleCnt="3">
        <dgm:presLayoutVars>
          <dgm:bulletEnabled val="1"/>
        </dgm:presLayoutVars>
      </dgm:prSet>
      <dgm:spPr/>
    </dgm:pt>
    <dgm:pt modelId="{DCD84951-FB30-4CD0-AC1B-D1EF079A317E}" type="pres">
      <dgm:prSet presAssocID="{BFEA760F-09AD-4BC4-B7F7-F98D91E7152E}" presName="spaceBetweenRectangles" presStyleCnt="0"/>
      <dgm:spPr/>
    </dgm:pt>
    <dgm:pt modelId="{6F3D0659-D7CE-42C9-A1D2-A1E3BA86BEA3}" type="pres">
      <dgm:prSet presAssocID="{140CD666-5D33-4D10-A789-4BD30D0230FE}" presName="parentLin" presStyleCnt="0"/>
      <dgm:spPr/>
    </dgm:pt>
    <dgm:pt modelId="{BA83806C-755E-42FE-8BF9-500E6CD7E440}" type="pres">
      <dgm:prSet presAssocID="{140CD666-5D33-4D10-A789-4BD30D0230FE}" presName="parentLeftMargin" presStyleLbl="node1" presStyleIdx="1" presStyleCnt="3"/>
      <dgm:spPr/>
      <dgm:t>
        <a:bodyPr/>
        <a:lstStyle/>
        <a:p>
          <a:endParaRPr lang="en-US"/>
        </a:p>
      </dgm:t>
    </dgm:pt>
    <dgm:pt modelId="{B7E5ECC9-4E6A-495E-B0E3-F34CC85DC93C}" type="pres">
      <dgm:prSet presAssocID="{140CD666-5D33-4D10-A789-4BD30D0230FE}" presName="parentText" presStyleLbl="node1" presStyleIdx="2" presStyleCnt="3" custScaleX="153179" custLinFactX="11945" custLinFactNeighborX="100000" custLinFactNeighborY="8747">
        <dgm:presLayoutVars>
          <dgm:chMax val="0"/>
          <dgm:bulletEnabled val="1"/>
        </dgm:presLayoutVars>
      </dgm:prSet>
      <dgm:spPr/>
      <dgm:t>
        <a:bodyPr/>
        <a:lstStyle/>
        <a:p>
          <a:endParaRPr lang="en-US"/>
        </a:p>
      </dgm:t>
    </dgm:pt>
    <dgm:pt modelId="{21469291-3290-4421-9B00-4B8374DD2DFC}" type="pres">
      <dgm:prSet presAssocID="{140CD666-5D33-4D10-A789-4BD30D0230FE}" presName="negativeSpace" presStyleCnt="0"/>
      <dgm:spPr/>
    </dgm:pt>
    <dgm:pt modelId="{D4D3BFF5-9A96-4E70-A5DA-C045DCCA34C8}" type="pres">
      <dgm:prSet presAssocID="{140CD666-5D33-4D10-A789-4BD30D0230FE}" presName="childText" presStyleLbl="conFgAcc1" presStyleIdx="2" presStyleCnt="3">
        <dgm:presLayoutVars>
          <dgm:bulletEnabled val="1"/>
        </dgm:presLayoutVars>
      </dgm:prSet>
      <dgm:spPr/>
    </dgm:pt>
  </dgm:ptLst>
  <dgm:cxnLst>
    <dgm:cxn modelId="{A5C60037-C307-4BCB-8231-470A294D3C70}" type="presOf" srcId="{218967DB-E953-4ABD-A016-5665254DDC5F}" destId="{5FC9F815-32BD-44A4-A889-1AB79D7EB1A8}" srcOrd="0" destOrd="0" presId="urn:microsoft.com/office/officeart/2005/8/layout/list1"/>
    <dgm:cxn modelId="{F9E35180-8C3D-4D86-8190-755E619D76A8}" type="presOf" srcId="{88DC6A32-1B67-4B0F-A222-6F39D034AD91}" destId="{1853E8C1-9547-43B5-A624-CFFFF0AD2980}" srcOrd="0" destOrd="0" presId="urn:microsoft.com/office/officeart/2005/8/layout/list1"/>
    <dgm:cxn modelId="{181BB76C-3E51-4823-A4EE-0E0DE5F16A35}" type="presOf" srcId="{140CD666-5D33-4D10-A789-4BD30D0230FE}" destId="{B7E5ECC9-4E6A-495E-B0E3-F34CC85DC93C}" srcOrd="1" destOrd="0" presId="urn:microsoft.com/office/officeart/2005/8/layout/list1"/>
    <dgm:cxn modelId="{6E93804D-8C37-4B88-8A73-2A8F1167D2F4}" type="presOf" srcId="{BFE00914-0D23-4EAB-B357-767AD05C2C1B}" destId="{4DCD32A1-E265-4DFE-A9D8-9675B75A5F3D}" srcOrd="0" destOrd="0" presId="urn:microsoft.com/office/officeart/2005/8/layout/list1"/>
    <dgm:cxn modelId="{D4DF2E2F-318B-4E4C-B9AC-7089CEE463D8}" srcId="{BFE00914-0D23-4EAB-B357-767AD05C2C1B}" destId="{88DC6A32-1B67-4B0F-A222-6F39D034AD91}" srcOrd="0" destOrd="0" parTransId="{7B0D415B-2D4B-4F23-B1F2-E0A2D703C46D}" sibTransId="{7CD3B3CF-4AE3-48CA-BB23-4E5CB57A6616}"/>
    <dgm:cxn modelId="{0BDC1DBA-E0A4-4B89-9CB0-0FA02AAE3E38}" srcId="{BFE00914-0D23-4EAB-B357-767AD05C2C1B}" destId="{218967DB-E953-4ABD-A016-5665254DDC5F}" srcOrd="1" destOrd="0" parTransId="{3086AE56-2163-41FD-8FA2-D957F466D79E}" sibTransId="{BFEA760F-09AD-4BC4-B7F7-F98D91E7152E}"/>
    <dgm:cxn modelId="{58AE3834-F95C-43C4-90E8-6C784EB7306C}" type="presOf" srcId="{140CD666-5D33-4D10-A789-4BD30D0230FE}" destId="{BA83806C-755E-42FE-8BF9-500E6CD7E440}" srcOrd="0" destOrd="0" presId="urn:microsoft.com/office/officeart/2005/8/layout/list1"/>
    <dgm:cxn modelId="{4CAC9E85-9E36-444A-8B20-4BC5D26814D0}" type="presOf" srcId="{218967DB-E953-4ABD-A016-5665254DDC5F}" destId="{194590C3-00E6-4EB0-B28B-C67BC42B66AD}" srcOrd="1" destOrd="0" presId="urn:microsoft.com/office/officeart/2005/8/layout/list1"/>
    <dgm:cxn modelId="{0BB81294-875D-47C7-B7E1-21DDD0BC8D9C}" srcId="{BFE00914-0D23-4EAB-B357-767AD05C2C1B}" destId="{140CD666-5D33-4D10-A789-4BD30D0230FE}" srcOrd="2" destOrd="0" parTransId="{88432058-0FCB-40E8-92F7-84D8668E97FD}" sibTransId="{2118F103-4636-4039-B312-6CFA78C5BB17}"/>
    <dgm:cxn modelId="{E561596E-F5B2-4E55-946A-74B9CA2869DA}" type="presOf" srcId="{88DC6A32-1B67-4B0F-A222-6F39D034AD91}" destId="{31236BA6-B76B-42E5-9B53-4BA42423B078}" srcOrd="1" destOrd="0" presId="urn:microsoft.com/office/officeart/2005/8/layout/list1"/>
    <dgm:cxn modelId="{EFE31A79-2D19-4784-84B9-C97F23C22EEB}" type="presParOf" srcId="{4DCD32A1-E265-4DFE-A9D8-9675B75A5F3D}" destId="{E4969423-A7C4-4EC0-B0A0-D4EB1A011532}" srcOrd="0" destOrd="0" presId="urn:microsoft.com/office/officeart/2005/8/layout/list1"/>
    <dgm:cxn modelId="{C1EE9F57-1A51-4D3F-B2C0-7715883DC22B}" type="presParOf" srcId="{E4969423-A7C4-4EC0-B0A0-D4EB1A011532}" destId="{1853E8C1-9547-43B5-A624-CFFFF0AD2980}" srcOrd="0" destOrd="0" presId="urn:microsoft.com/office/officeart/2005/8/layout/list1"/>
    <dgm:cxn modelId="{EAA250F7-97AD-451D-993B-C44C20C0D470}" type="presParOf" srcId="{E4969423-A7C4-4EC0-B0A0-D4EB1A011532}" destId="{31236BA6-B76B-42E5-9B53-4BA42423B078}" srcOrd="1" destOrd="0" presId="urn:microsoft.com/office/officeart/2005/8/layout/list1"/>
    <dgm:cxn modelId="{3F53BC56-8692-48A1-9C95-388A78AE477F}" type="presParOf" srcId="{4DCD32A1-E265-4DFE-A9D8-9675B75A5F3D}" destId="{B41A430F-3939-4409-996A-95C7890E9973}" srcOrd="1" destOrd="0" presId="urn:microsoft.com/office/officeart/2005/8/layout/list1"/>
    <dgm:cxn modelId="{CFD7C7AE-2E93-4C3D-9DEA-95C69E2AD60A}" type="presParOf" srcId="{4DCD32A1-E265-4DFE-A9D8-9675B75A5F3D}" destId="{541DD794-7C9E-499F-ABF4-6D9DB18B7DF1}" srcOrd="2" destOrd="0" presId="urn:microsoft.com/office/officeart/2005/8/layout/list1"/>
    <dgm:cxn modelId="{25BAFA40-8B86-4FAA-8C79-6BEF093BF39F}" type="presParOf" srcId="{4DCD32A1-E265-4DFE-A9D8-9675B75A5F3D}" destId="{1875311D-9D61-470F-9E30-FEDF947091F7}" srcOrd="3" destOrd="0" presId="urn:microsoft.com/office/officeart/2005/8/layout/list1"/>
    <dgm:cxn modelId="{757CE67F-47ED-4C10-AA56-0E524298D093}" type="presParOf" srcId="{4DCD32A1-E265-4DFE-A9D8-9675B75A5F3D}" destId="{6B7BF694-B037-43D9-B4D3-11CC662D48B5}" srcOrd="4" destOrd="0" presId="urn:microsoft.com/office/officeart/2005/8/layout/list1"/>
    <dgm:cxn modelId="{631ACF63-E5EB-4CF4-A726-89D2F2689584}" type="presParOf" srcId="{6B7BF694-B037-43D9-B4D3-11CC662D48B5}" destId="{5FC9F815-32BD-44A4-A889-1AB79D7EB1A8}" srcOrd="0" destOrd="0" presId="urn:microsoft.com/office/officeart/2005/8/layout/list1"/>
    <dgm:cxn modelId="{71E323FA-B3B3-4B66-A903-77A733D235B7}" type="presParOf" srcId="{6B7BF694-B037-43D9-B4D3-11CC662D48B5}" destId="{194590C3-00E6-4EB0-B28B-C67BC42B66AD}" srcOrd="1" destOrd="0" presId="urn:microsoft.com/office/officeart/2005/8/layout/list1"/>
    <dgm:cxn modelId="{046FE9F6-DD7C-41AF-BB57-E3C5A960CFCF}" type="presParOf" srcId="{4DCD32A1-E265-4DFE-A9D8-9675B75A5F3D}" destId="{E38D9E93-05ED-452D-B387-2167FB7FA756}" srcOrd="5" destOrd="0" presId="urn:microsoft.com/office/officeart/2005/8/layout/list1"/>
    <dgm:cxn modelId="{E5510ACB-B666-4710-9785-6A841A9461B1}" type="presParOf" srcId="{4DCD32A1-E265-4DFE-A9D8-9675B75A5F3D}" destId="{55BAF56F-F939-44DF-8E60-FB74BAE2A676}" srcOrd="6" destOrd="0" presId="urn:microsoft.com/office/officeart/2005/8/layout/list1"/>
    <dgm:cxn modelId="{5A54AF56-0752-4F19-B82F-9B0C41965301}" type="presParOf" srcId="{4DCD32A1-E265-4DFE-A9D8-9675B75A5F3D}" destId="{DCD84951-FB30-4CD0-AC1B-D1EF079A317E}" srcOrd="7" destOrd="0" presId="urn:microsoft.com/office/officeart/2005/8/layout/list1"/>
    <dgm:cxn modelId="{14011103-2AD9-4CB8-BF6F-6DC8BE5C08BD}" type="presParOf" srcId="{4DCD32A1-E265-4DFE-A9D8-9675B75A5F3D}" destId="{6F3D0659-D7CE-42C9-A1D2-A1E3BA86BEA3}" srcOrd="8" destOrd="0" presId="urn:microsoft.com/office/officeart/2005/8/layout/list1"/>
    <dgm:cxn modelId="{8D89A220-5791-4321-9C87-498E9E65A0AB}" type="presParOf" srcId="{6F3D0659-D7CE-42C9-A1D2-A1E3BA86BEA3}" destId="{BA83806C-755E-42FE-8BF9-500E6CD7E440}" srcOrd="0" destOrd="0" presId="urn:microsoft.com/office/officeart/2005/8/layout/list1"/>
    <dgm:cxn modelId="{B656E268-B9D5-4C7E-A896-C66862F5CBC8}" type="presParOf" srcId="{6F3D0659-D7CE-42C9-A1D2-A1E3BA86BEA3}" destId="{B7E5ECC9-4E6A-495E-B0E3-F34CC85DC93C}" srcOrd="1" destOrd="0" presId="urn:microsoft.com/office/officeart/2005/8/layout/list1"/>
    <dgm:cxn modelId="{2ECB191C-0E42-4AA4-8048-F3A48124E791}" type="presParOf" srcId="{4DCD32A1-E265-4DFE-A9D8-9675B75A5F3D}" destId="{21469291-3290-4421-9B00-4B8374DD2DFC}" srcOrd="9" destOrd="0" presId="urn:microsoft.com/office/officeart/2005/8/layout/list1"/>
    <dgm:cxn modelId="{C6191BD0-F3AF-48A5-8BEB-D06C86678AAC}" type="presParOf" srcId="{4DCD32A1-E265-4DFE-A9D8-9675B75A5F3D}" destId="{D4D3BFF5-9A96-4E70-A5DA-C045DCCA34C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FE00914-0D23-4EAB-B357-767AD05C2C1B}"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vi-VN"/>
        </a:p>
      </dgm:t>
    </dgm:pt>
    <dgm:pt modelId="{695B126F-DADB-4510-AA62-16671D7C0835}">
      <dgm:prSet phldrT="[Text]" custT="1"/>
      <dgm:spPr/>
      <dgm:t>
        <a:bodyPr/>
        <a:lstStyle/>
        <a:p>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đáp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đúng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duy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nhất</a:t>
          </a:r>
          <a:endParaRPr lang="vi-VN" sz="3200" b="1" dirty="0">
            <a:latin typeface="Times New Roman" panose="02020603050405020304" pitchFamily="18" charset="0"/>
            <a:cs typeface="Times New Roman" panose="02020603050405020304" pitchFamily="18" charset="0"/>
          </a:endParaRPr>
        </a:p>
      </dgm:t>
    </dgm:pt>
    <dgm:pt modelId="{B8A73B87-0705-4E14-9090-58566B37CF38}" type="parTrans" cxnId="{941C8F45-E598-4D65-8863-D3F5029FC7AF}">
      <dgm:prSet/>
      <dgm:spPr/>
      <dgm:t>
        <a:bodyPr/>
        <a:lstStyle/>
        <a:p>
          <a:endParaRPr lang="vi-VN"/>
        </a:p>
      </dgm:t>
    </dgm:pt>
    <dgm:pt modelId="{F0DA7BE1-04EE-4482-B828-3264D3F9E244}" type="sibTrans" cxnId="{941C8F45-E598-4D65-8863-D3F5029FC7AF}">
      <dgm:prSet/>
      <dgm:spPr/>
      <dgm:t>
        <a:bodyPr/>
        <a:lstStyle/>
        <a:p>
          <a:endParaRPr lang="vi-VN"/>
        </a:p>
      </dgm:t>
    </dgm:pt>
    <dgm:pt modelId="{218967DB-E953-4ABD-A016-5665254DDC5F}">
      <dgm:prSet phldrT="[Text]" custT="1"/>
      <dgm:spPr/>
      <dgm:t>
        <a:bodyPr/>
        <a:lstStyle/>
        <a:p>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nhiễu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độ</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cấu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trúc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không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lộ</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trả</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lời</a:t>
          </a:r>
          <a:endParaRPr lang="vi-VN" sz="3200" b="1" dirty="0">
            <a:latin typeface="Times New Roman" panose="02020603050405020304" pitchFamily="18" charset="0"/>
            <a:cs typeface="Times New Roman" panose="02020603050405020304" pitchFamily="18" charset="0"/>
          </a:endParaRPr>
        </a:p>
      </dgm:t>
    </dgm:pt>
    <dgm:pt modelId="{3086AE56-2163-41FD-8FA2-D957F466D79E}" type="parTrans" cxnId="{0BDC1DBA-E0A4-4B89-9CB0-0FA02AAE3E38}">
      <dgm:prSet/>
      <dgm:spPr/>
      <dgm:t>
        <a:bodyPr/>
        <a:lstStyle/>
        <a:p>
          <a:endParaRPr lang="vi-VN"/>
        </a:p>
      </dgm:t>
    </dgm:pt>
    <dgm:pt modelId="{BFEA760F-09AD-4BC4-B7F7-F98D91E7152E}" type="sibTrans" cxnId="{0BDC1DBA-E0A4-4B89-9CB0-0FA02AAE3E38}">
      <dgm:prSet/>
      <dgm:spPr/>
      <dgm:t>
        <a:bodyPr/>
        <a:lstStyle/>
        <a:p>
          <a:endParaRPr lang="vi-VN"/>
        </a:p>
      </dgm:t>
    </dgm:pt>
    <dgm:pt modelId="{140CD666-5D33-4D10-A789-4BD30D0230FE}">
      <dgm:prSet phldrT="[Text]" custT="1"/>
      <dgm:spPr/>
      <dgm:t>
        <a:bodyPr/>
        <a:lstStyle/>
        <a:p>
          <a:r>
            <a:rPr lang="en-US" sz="3200" b="1" dirty="0" err="1">
              <a:latin typeface="Times New Roman" panose="02020603050405020304" pitchFamily="18" charset="0"/>
              <a:cs typeface="Times New Roman" panose="02020603050405020304" pitchFamily="18" charset="0"/>
            </a:rPr>
            <a:t>Tránh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khó</a:t>
          </a:r>
          <a:r>
            <a:rPr lang="en-US" sz="3200" b="1" dirty="0">
              <a:latin typeface="Times New Roman" panose="02020603050405020304" pitchFamily="18" charset="0"/>
              <a:cs typeface="Times New Roman" panose="02020603050405020304" pitchFamily="18" charset="0"/>
            </a:rPr>
            <a:t> HS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không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cần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thiết</a:t>
          </a:r>
          <a:endParaRPr lang="vi-VN" sz="3200" dirty="0">
            <a:latin typeface="Times New Roman" panose="02020603050405020304" pitchFamily="18" charset="0"/>
            <a:cs typeface="Times New Roman" panose="02020603050405020304" pitchFamily="18" charset="0"/>
          </a:endParaRPr>
        </a:p>
      </dgm:t>
    </dgm:pt>
    <dgm:pt modelId="{88432058-0FCB-40E8-92F7-84D8668E97FD}" type="parTrans" cxnId="{0BB81294-875D-47C7-B7E1-21DDD0BC8D9C}">
      <dgm:prSet/>
      <dgm:spPr/>
      <dgm:t>
        <a:bodyPr/>
        <a:lstStyle/>
        <a:p>
          <a:endParaRPr lang="vi-VN"/>
        </a:p>
      </dgm:t>
    </dgm:pt>
    <dgm:pt modelId="{2118F103-4636-4039-B312-6CFA78C5BB17}" type="sibTrans" cxnId="{0BB81294-875D-47C7-B7E1-21DDD0BC8D9C}">
      <dgm:prSet/>
      <dgm:spPr/>
      <dgm:t>
        <a:bodyPr/>
        <a:lstStyle/>
        <a:p>
          <a:endParaRPr lang="vi-VN"/>
        </a:p>
      </dgm:t>
    </dgm:pt>
    <dgm:pt modelId="{4DCD32A1-E265-4DFE-A9D8-9675B75A5F3D}" type="pres">
      <dgm:prSet presAssocID="{BFE00914-0D23-4EAB-B357-767AD05C2C1B}" presName="linear" presStyleCnt="0">
        <dgm:presLayoutVars>
          <dgm:dir/>
          <dgm:animLvl val="lvl"/>
          <dgm:resizeHandles val="exact"/>
        </dgm:presLayoutVars>
      </dgm:prSet>
      <dgm:spPr/>
      <dgm:t>
        <a:bodyPr/>
        <a:lstStyle/>
        <a:p>
          <a:endParaRPr lang="en-US"/>
        </a:p>
      </dgm:t>
    </dgm:pt>
    <dgm:pt modelId="{93E2C0DE-A5B3-4ADE-96DC-9C6B5A8EE864}" type="pres">
      <dgm:prSet presAssocID="{695B126F-DADB-4510-AA62-16671D7C0835}" presName="parentLin" presStyleCnt="0"/>
      <dgm:spPr/>
    </dgm:pt>
    <dgm:pt modelId="{3C0105A4-68CF-4CC7-8FF2-B3482FF7DDE3}" type="pres">
      <dgm:prSet presAssocID="{695B126F-DADB-4510-AA62-16671D7C0835}" presName="parentLeftMargin" presStyleLbl="node1" presStyleIdx="0" presStyleCnt="3"/>
      <dgm:spPr/>
      <dgm:t>
        <a:bodyPr/>
        <a:lstStyle/>
        <a:p>
          <a:endParaRPr lang="en-US"/>
        </a:p>
      </dgm:t>
    </dgm:pt>
    <dgm:pt modelId="{DEB09E16-3CAA-4A16-BED2-B1B6FF4FE614}" type="pres">
      <dgm:prSet presAssocID="{695B126F-DADB-4510-AA62-16671D7C0835}" presName="parentText" presStyleLbl="node1" presStyleIdx="0" presStyleCnt="3" custScaleX="140682">
        <dgm:presLayoutVars>
          <dgm:chMax val="0"/>
          <dgm:bulletEnabled val="1"/>
        </dgm:presLayoutVars>
      </dgm:prSet>
      <dgm:spPr/>
      <dgm:t>
        <a:bodyPr/>
        <a:lstStyle/>
        <a:p>
          <a:endParaRPr lang="en-US"/>
        </a:p>
      </dgm:t>
    </dgm:pt>
    <dgm:pt modelId="{FD45788B-F4A4-41F8-85DC-0CC82F8E490E}" type="pres">
      <dgm:prSet presAssocID="{695B126F-DADB-4510-AA62-16671D7C0835}" presName="negativeSpace" presStyleCnt="0"/>
      <dgm:spPr/>
    </dgm:pt>
    <dgm:pt modelId="{7CAB7A34-BD97-4685-BE18-931CB4470C09}" type="pres">
      <dgm:prSet presAssocID="{695B126F-DADB-4510-AA62-16671D7C0835}" presName="childText" presStyleLbl="conFgAcc1" presStyleIdx="0" presStyleCnt="3">
        <dgm:presLayoutVars>
          <dgm:bulletEnabled val="1"/>
        </dgm:presLayoutVars>
      </dgm:prSet>
      <dgm:spPr/>
    </dgm:pt>
    <dgm:pt modelId="{8C65D1E8-CDD3-4CA6-9289-D5F24315FED3}" type="pres">
      <dgm:prSet presAssocID="{F0DA7BE1-04EE-4482-B828-3264D3F9E244}" presName="spaceBetweenRectangles" presStyleCnt="0"/>
      <dgm:spPr/>
    </dgm:pt>
    <dgm:pt modelId="{6B7BF694-B037-43D9-B4D3-11CC662D48B5}" type="pres">
      <dgm:prSet presAssocID="{218967DB-E953-4ABD-A016-5665254DDC5F}" presName="parentLin" presStyleCnt="0"/>
      <dgm:spPr/>
    </dgm:pt>
    <dgm:pt modelId="{5FC9F815-32BD-44A4-A889-1AB79D7EB1A8}" type="pres">
      <dgm:prSet presAssocID="{218967DB-E953-4ABD-A016-5665254DDC5F}" presName="parentLeftMargin" presStyleLbl="node1" presStyleIdx="0" presStyleCnt="3"/>
      <dgm:spPr/>
      <dgm:t>
        <a:bodyPr/>
        <a:lstStyle/>
        <a:p>
          <a:endParaRPr lang="en-US"/>
        </a:p>
      </dgm:t>
    </dgm:pt>
    <dgm:pt modelId="{194590C3-00E6-4EB0-B28B-C67BC42B66AD}" type="pres">
      <dgm:prSet presAssocID="{218967DB-E953-4ABD-A016-5665254DDC5F}" presName="parentText" presStyleLbl="node1" presStyleIdx="1" presStyleCnt="3" custScaleX="142857">
        <dgm:presLayoutVars>
          <dgm:chMax val="0"/>
          <dgm:bulletEnabled val="1"/>
        </dgm:presLayoutVars>
      </dgm:prSet>
      <dgm:spPr/>
      <dgm:t>
        <a:bodyPr/>
        <a:lstStyle/>
        <a:p>
          <a:endParaRPr lang="en-US"/>
        </a:p>
      </dgm:t>
    </dgm:pt>
    <dgm:pt modelId="{E38D9E93-05ED-452D-B387-2167FB7FA756}" type="pres">
      <dgm:prSet presAssocID="{218967DB-E953-4ABD-A016-5665254DDC5F}" presName="negativeSpace" presStyleCnt="0"/>
      <dgm:spPr/>
    </dgm:pt>
    <dgm:pt modelId="{55BAF56F-F939-44DF-8E60-FB74BAE2A676}" type="pres">
      <dgm:prSet presAssocID="{218967DB-E953-4ABD-A016-5665254DDC5F}" presName="childText" presStyleLbl="conFgAcc1" presStyleIdx="1" presStyleCnt="3">
        <dgm:presLayoutVars>
          <dgm:bulletEnabled val="1"/>
        </dgm:presLayoutVars>
      </dgm:prSet>
      <dgm:spPr/>
    </dgm:pt>
    <dgm:pt modelId="{DCD84951-FB30-4CD0-AC1B-D1EF079A317E}" type="pres">
      <dgm:prSet presAssocID="{BFEA760F-09AD-4BC4-B7F7-F98D91E7152E}" presName="spaceBetweenRectangles" presStyleCnt="0"/>
      <dgm:spPr/>
    </dgm:pt>
    <dgm:pt modelId="{6F3D0659-D7CE-42C9-A1D2-A1E3BA86BEA3}" type="pres">
      <dgm:prSet presAssocID="{140CD666-5D33-4D10-A789-4BD30D0230FE}" presName="parentLin" presStyleCnt="0"/>
      <dgm:spPr/>
    </dgm:pt>
    <dgm:pt modelId="{BA83806C-755E-42FE-8BF9-500E6CD7E440}" type="pres">
      <dgm:prSet presAssocID="{140CD666-5D33-4D10-A789-4BD30D0230FE}" presName="parentLeftMargin" presStyleLbl="node1" presStyleIdx="1" presStyleCnt="3"/>
      <dgm:spPr/>
      <dgm:t>
        <a:bodyPr/>
        <a:lstStyle/>
        <a:p>
          <a:endParaRPr lang="en-US"/>
        </a:p>
      </dgm:t>
    </dgm:pt>
    <dgm:pt modelId="{B7E5ECC9-4E6A-495E-B0E3-F34CC85DC93C}" type="pres">
      <dgm:prSet presAssocID="{140CD666-5D33-4D10-A789-4BD30D0230FE}" presName="parentText" presStyleLbl="node1" presStyleIdx="2" presStyleCnt="3" custScaleX="153179" custLinFactX="11945" custLinFactNeighborX="100000" custLinFactNeighborY="8747">
        <dgm:presLayoutVars>
          <dgm:chMax val="0"/>
          <dgm:bulletEnabled val="1"/>
        </dgm:presLayoutVars>
      </dgm:prSet>
      <dgm:spPr/>
      <dgm:t>
        <a:bodyPr/>
        <a:lstStyle/>
        <a:p>
          <a:endParaRPr lang="en-US"/>
        </a:p>
      </dgm:t>
    </dgm:pt>
    <dgm:pt modelId="{21469291-3290-4421-9B00-4B8374DD2DFC}" type="pres">
      <dgm:prSet presAssocID="{140CD666-5D33-4D10-A789-4BD30D0230FE}" presName="negativeSpace" presStyleCnt="0"/>
      <dgm:spPr/>
    </dgm:pt>
    <dgm:pt modelId="{D4D3BFF5-9A96-4E70-A5DA-C045DCCA34C8}" type="pres">
      <dgm:prSet presAssocID="{140CD666-5D33-4D10-A789-4BD30D0230FE}" presName="childText" presStyleLbl="conFgAcc1" presStyleIdx="2" presStyleCnt="3">
        <dgm:presLayoutVars>
          <dgm:bulletEnabled val="1"/>
        </dgm:presLayoutVars>
      </dgm:prSet>
      <dgm:spPr/>
    </dgm:pt>
  </dgm:ptLst>
  <dgm:cxnLst>
    <dgm:cxn modelId="{6F7D4A45-F20E-4B7F-9F09-CF7621A31941}" type="presOf" srcId="{140CD666-5D33-4D10-A789-4BD30D0230FE}" destId="{B7E5ECC9-4E6A-495E-B0E3-F34CC85DC93C}" srcOrd="1" destOrd="0" presId="urn:microsoft.com/office/officeart/2005/8/layout/list1"/>
    <dgm:cxn modelId="{941C8F45-E598-4D65-8863-D3F5029FC7AF}" srcId="{BFE00914-0D23-4EAB-B357-767AD05C2C1B}" destId="{695B126F-DADB-4510-AA62-16671D7C0835}" srcOrd="0" destOrd="0" parTransId="{B8A73B87-0705-4E14-9090-58566B37CF38}" sibTransId="{F0DA7BE1-04EE-4482-B828-3264D3F9E244}"/>
    <dgm:cxn modelId="{B4440ACB-51C9-4C38-A06C-56922497DD27}" type="presOf" srcId="{BFE00914-0D23-4EAB-B357-767AD05C2C1B}" destId="{4DCD32A1-E265-4DFE-A9D8-9675B75A5F3D}" srcOrd="0" destOrd="0" presId="urn:microsoft.com/office/officeart/2005/8/layout/list1"/>
    <dgm:cxn modelId="{2672AF57-A9B2-4FC5-BA60-DC4257AC1E85}" type="presOf" srcId="{140CD666-5D33-4D10-A789-4BD30D0230FE}" destId="{BA83806C-755E-42FE-8BF9-500E6CD7E440}" srcOrd="0" destOrd="0" presId="urn:microsoft.com/office/officeart/2005/8/layout/list1"/>
    <dgm:cxn modelId="{0BDC1DBA-E0A4-4B89-9CB0-0FA02AAE3E38}" srcId="{BFE00914-0D23-4EAB-B357-767AD05C2C1B}" destId="{218967DB-E953-4ABD-A016-5665254DDC5F}" srcOrd="1" destOrd="0" parTransId="{3086AE56-2163-41FD-8FA2-D957F466D79E}" sibTransId="{BFEA760F-09AD-4BC4-B7F7-F98D91E7152E}"/>
    <dgm:cxn modelId="{19647BEF-2954-4426-822D-F05654D93737}" type="presOf" srcId="{695B126F-DADB-4510-AA62-16671D7C0835}" destId="{3C0105A4-68CF-4CC7-8FF2-B3482FF7DDE3}" srcOrd="0" destOrd="0" presId="urn:microsoft.com/office/officeart/2005/8/layout/list1"/>
    <dgm:cxn modelId="{0BB81294-875D-47C7-B7E1-21DDD0BC8D9C}" srcId="{BFE00914-0D23-4EAB-B357-767AD05C2C1B}" destId="{140CD666-5D33-4D10-A789-4BD30D0230FE}" srcOrd="2" destOrd="0" parTransId="{88432058-0FCB-40E8-92F7-84D8668E97FD}" sibTransId="{2118F103-4636-4039-B312-6CFA78C5BB17}"/>
    <dgm:cxn modelId="{EC276BEB-CB75-45DB-AA62-3D1AD7A779D8}" type="presOf" srcId="{695B126F-DADB-4510-AA62-16671D7C0835}" destId="{DEB09E16-3CAA-4A16-BED2-B1B6FF4FE614}" srcOrd="1" destOrd="0" presId="urn:microsoft.com/office/officeart/2005/8/layout/list1"/>
    <dgm:cxn modelId="{AE7425D9-1DE5-4513-A073-D380FD7A5F13}" type="presOf" srcId="{218967DB-E953-4ABD-A016-5665254DDC5F}" destId="{5FC9F815-32BD-44A4-A889-1AB79D7EB1A8}" srcOrd="0" destOrd="0" presId="urn:microsoft.com/office/officeart/2005/8/layout/list1"/>
    <dgm:cxn modelId="{B4F0BB5A-3058-422A-A74B-A5EC65F79E88}" type="presOf" srcId="{218967DB-E953-4ABD-A016-5665254DDC5F}" destId="{194590C3-00E6-4EB0-B28B-C67BC42B66AD}" srcOrd="1" destOrd="0" presId="urn:microsoft.com/office/officeart/2005/8/layout/list1"/>
    <dgm:cxn modelId="{FCA20CB6-BF40-4AA8-AD0B-1F5C8126C10C}" type="presParOf" srcId="{4DCD32A1-E265-4DFE-A9D8-9675B75A5F3D}" destId="{93E2C0DE-A5B3-4ADE-96DC-9C6B5A8EE864}" srcOrd="0" destOrd="0" presId="urn:microsoft.com/office/officeart/2005/8/layout/list1"/>
    <dgm:cxn modelId="{18C207D6-4B46-4895-9176-7F0301D5499E}" type="presParOf" srcId="{93E2C0DE-A5B3-4ADE-96DC-9C6B5A8EE864}" destId="{3C0105A4-68CF-4CC7-8FF2-B3482FF7DDE3}" srcOrd="0" destOrd="0" presId="urn:microsoft.com/office/officeart/2005/8/layout/list1"/>
    <dgm:cxn modelId="{E576B572-C1F8-4C20-8814-F030ED27402B}" type="presParOf" srcId="{93E2C0DE-A5B3-4ADE-96DC-9C6B5A8EE864}" destId="{DEB09E16-3CAA-4A16-BED2-B1B6FF4FE614}" srcOrd="1" destOrd="0" presId="urn:microsoft.com/office/officeart/2005/8/layout/list1"/>
    <dgm:cxn modelId="{A63E19DD-9827-4F2E-86B1-7FF4DE2E5A9F}" type="presParOf" srcId="{4DCD32A1-E265-4DFE-A9D8-9675B75A5F3D}" destId="{FD45788B-F4A4-41F8-85DC-0CC82F8E490E}" srcOrd="1" destOrd="0" presId="urn:microsoft.com/office/officeart/2005/8/layout/list1"/>
    <dgm:cxn modelId="{60851622-9FCE-4318-BCD5-1E8585EEB4CB}" type="presParOf" srcId="{4DCD32A1-E265-4DFE-A9D8-9675B75A5F3D}" destId="{7CAB7A34-BD97-4685-BE18-931CB4470C09}" srcOrd="2" destOrd="0" presId="urn:microsoft.com/office/officeart/2005/8/layout/list1"/>
    <dgm:cxn modelId="{4A0724B4-2A5C-411E-9B3A-A0F01511AE69}" type="presParOf" srcId="{4DCD32A1-E265-4DFE-A9D8-9675B75A5F3D}" destId="{8C65D1E8-CDD3-4CA6-9289-D5F24315FED3}" srcOrd="3" destOrd="0" presId="urn:microsoft.com/office/officeart/2005/8/layout/list1"/>
    <dgm:cxn modelId="{A4B9668E-8288-4ADE-9237-9523B2C7859D}" type="presParOf" srcId="{4DCD32A1-E265-4DFE-A9D8-9675B75A5F3D}" destId="{6B7BF694-B037-43D9-B4D3-11CC662D48B5}" srcOrd="4" destOrd="0" presId="urn:microsoft.com/office/officeart/2005/8/layout/list1"/>
    <dgm:cxn modelId="{4A74F0C7-C18B-41B7-8337-2B9E90A31951}" type="presParOf" srcId="{6B7BF694-B037-43D9-B4D3-11CC662D48B5}" destId="{5FC9F815-32BD-44A4-A889-1AB79D7EB1A8}" srcOrd="0" destOrd="0" presId="urn:microsoft.com/office/officeart/2005/8/layout/list1"/>
    <dgm:cxn modelId="{476F9120-4638-4DED-BF99-BFB8CED03862}" type="presParOf" srcId="{6B7BF694-B037-43D9-B4D3-11CC662D48B5}" destId="{194590C3-00E6-4EB0-B28B-C67BC42B66AD}" srcOrd="1" destOrd="0" presId="urn:microsoft.com/office/officeart/2005/8/layout/list1"/>
    <dgm:cxn modelId="{17850BD9-877B-4624-8FB4-8F5713AF11C1}" type="presParOf" srcId="{4DCD32A1-E265-4DFE-A9D8-9675B75A5F3D}" destId="{E38D9E93-05ED-452D-B387-2167FB7FA756}" srcOrd="5" destOrd="0" presId="urn:microsoft.com/office/officeart/2005/8/layout/list1"/>
    <dgm:cxn modelId="{EE20E5EE-D675-4744-A6C1-5743DA6F5433}" type="presParOf" srcId="{4DCD32A1-E265-4DFE-A9D8-9675B75A5F3D}" destId="{55BAF56F-F939-44DF-8E60-FB74BAE2A676}" srcOrd="6" destOrd="0" presId="urn:microsoft.com/office/officeart/2005/8/layout/list1"/>
    <dgm:cxn modelId="{A31203B9-A381-414D-AD23-BB5E7F0A95BE}" type="presParOf" srcId="{4DCD32A1-E265-4DFE-A9D8-9675B75A5F3D}" destId="{DCD84951-FB30-4CD0-AC1B-D1EF079A317E}" srcOrd="7" destOrd="0" presId="urn:microsoft.com/office/officeart/2005/8/layout/list1"/>
    <dgm:cxn modelId="{E09E1823-1F88-4148-9DBE-500432181F2E}" type="presParOf" srcId="{4DCD32A1-E265-4DFE-A9D8-9675B75A5F3D}" destId="{6F3D0659-D7CE-42C9-A1D2-A1E3BA86BEA3}" srcOrd="8" destOrd="0" presId="urn:microsoft.com/office/officeart/2005/8/layout/list1"/>
    <dgm:cxn modelId="{5A8FBE3D-7D73-46B8-8138-BB03B03F5080}" type="presParOf" srcId="{6F3D0659-D7CE-42C9-A1D2-A1E3BA86BEA3}" destId="{BA83806C-755E-42FE-8BF9-500E6CD7E440}" srcOrd="0" destOrd="0" presId="urn:microsoft.com/office/officeart/2005/8/layout/list1"/>
    <dgm:cxn modelId="{5BA599B8-FB6D-4A67-A311-FEFD5E1A7D80}" type="presParOf" srcId="{6F3D0659-D7CE-42C9-A1D2-A1E3BA86BEA3}" destId="{B7E5ECC9-4E6A-495E-B0E3-F34CC85DC93C}" srcOrd="1" destOrd="0" presId="urn:microsoft.com/office/officeart/2005/8/layout/list1"/>
    <dgm:cxn modelId="{BACF4F9E-234B-4BA5-B585-ADC45AACF806}" type="presParOf" srcId="{4DCD32A1-E265-4DFE-A9D8-9675B75A5F3D}" destId="{21469291-3290-4421-9B00-4B8374DD2DFC}" srcOrd="9" destOrd="0" presId="urn:microsoft.com/office/officeart/2005/8/layout/list1"/>
    <dgm:cxn modelId="{3094D304-6003-4D68-A0BA-8C36DCFEF911}" type="presParOf" srcId="{4DCD32A1-E265-4DFE-A9D8-9675B75A5F3D}" destId="{D4D3BFF5-9A96-4E70-A5DA-C045DCCA34C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6D0DEC-5943-4B28-878C-069BC0E45F45}"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vi-VN"/>
        </a:p>
      </dgm:t>
    </dgm:pt>
    <dgm:pt modelId="{CE8DA4B2-C222-4A38-9FB4-6BA11A8F0B5D}">
      <dgm:prSet phldrT="[Text]" custT="1"/>
      <dgm:spPr/>
      <dgm:t>
        <a:bodyPr/>
        <a:lstStyle/>
        <a:p>
          <a:pPr algn="l"/>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hỏi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lựa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chọn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có</a:t>
          </a:r>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không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đúng</a:t>
          </a:r>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sai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cập</a:t>
          </a:r>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không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cập</a:t>
          </a:r>
          <a:r>
            <a:rPr lang="en-US" sz="3200" b="1" dirty="0">
              <a:latin typeface="Times New Roman" panose="02020603050405020304" pitchFamily="18" charset="0"/>
              <a:cs typeface="Times New Roman" panose="02020603050405020304" pitchFamily="18" charset="0"/>
            </a:rPr>
            <a:t>,…</a:t>
          </a:r>
          <a:endParaRPr lang="vi-VN" sz="3200" b="1" dirty="0">
            <a:latin typeface="Times New Roman" panose="02020603050405020304" pitchFamily="18" charset="0"/>
            <a:cs typeface="Times New Roman" panose="02020603050405020304" pitchFamily="18" charset="0"/>
          </a:endParaRPr>
        </a:p>
      </dgm:t>
    </dgm:pt>
    <dgm:pt modelId="{4899D28B-C598-48E5-AAC8-E1D6FEF5BF55}" type="parTrans" cxnId="{F7FA5C21-9B0F-48F6-870E-B972D447C1BD}">
      <dgm:prSet/>
      <dgm:spPr/>
      <dgm:t>
        <a:bodyPr/>
        <a:lstStyle/>
        <a:p>
          <a:endParaRPr lang="vi-VN"/>
        </a:p>
      </dgm:t>
    </dgm:pt>
    <dgm:pt modelId="{85CDFB0F-DC22-4F22-815D-774674E2BA7A}" type="sibTrans" cxnId="{F7FA5C21-9B0F-48F6-870E-B972D447C1BD}">
      <dgm:prSet/>
      <dgm:spPr/>
      <dgm:t>
        <a:bodyPr/>
        <a:lstStyle/>
        <a:p>
          <a:endParaRPr lang="vi-VN"/>
        </a:p>
      </dgm:t>
    </dgm:pt>
    <dgm:pt modelId="{FE8A2008-EBBC-443D-888D-8866E97C45A1}">
      <dgm:prSet phldrT="[Text]" custT="1"/>
      <dgm:spPr/>
      <dgm:t>
        <a:bodyPr/>
        <a:lstStyle/>
        <a:p>
          <a:r>
            <a:rPr lang="en-US" sz="3200" b="1" dirty="0" err="1">
              <a:latin typeface="Times New Roman" panose="02020603050405020304" pitchFamily="18" charset="0"/>
              <a:cs typeface="Times New Roman" panose="02020603050405020304" pitchFamily="18" charset="0"/>
            </a:rPr>
            <a:t>Có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nhiều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được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lựa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chọn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theo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yêu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cầu</a:t>
          </a:r>
          <a:endParaRPr lang="vi-VN" sz="3200" b="1" dirty="0">
            <a:latin typeface="Times New Roman" panose="02020603050405020304" pitchFamily="18" charset="0"/>
            <a:cs typeface="Times New Roman" panose="02020603050405020304" pitchFamily="18" charset="0"/>
          </a:endParaRPr>
        </a:p>
      </dgm:t>
    </dgm:pt>
    <dgm:pt modelId="{77D8AFBA-77E0-460B-9DBA-B2F6B912469B}" type="parTrans" cxnId="{D688CB19-327B-44AD-AAE9-DEC1A15F7570}">
      <dgm:prSet/>
      <dgm:spPr/>
      <dgm:t>
        <a:bodyPr/>
        <a:lstStyle/>
        <a:p>
          <a:endParaRPr lang="vi-VN"/>
        </a:p>
      </dgm:t>
    </dgm:pt>
    <dgm:pt modelId="{4B11360F-5882-4585-94C7-626C4C77E9F6}" type="sibTrans" cxnId="{D688CB19-327B-44AD-AAE9-DEC1A15F7570}">
      <dgm:prSet/>
      <dgm:spPr/>
      <dgm:t>
        <a:bodyPr/>
        <a:lstStyle/>
        <a:p>
          <a:endParaRPr lang="vi-VN"/>
        </a:p>
      </dgm:t>
    </dgm:pt>
    <dgm:pt modelId="{7475C719-4BBA-487F-96BC-71DED2146F2E}">
      <dgm:prSet phldrT="[Text]" custT="1"/>
      <dgm:spPr/>
      <dgm:t>
        <a:bodyPr/>
        <a:lstStyle/>
        <a:p>
          <a:r>
            <a:rPr lang="en-US" sz="3200" b="1" dirty="0" err="1">
              <a:latin typeface="Times New Roman" panose="02020603050405020304" pitchFamily="18" charset="0"/>
              <a:cs typeface="Times New Roman" panose="02020603050405020304" pitchFamily="18" charset="0"/>
            </a:rPr>
            <a:t>Thường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đặt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ra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yêu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cầu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nối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tích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hợp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tích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thông</a:t>
          </a:r>
          <a:r>
            <a:rPr lang="en-US" sz="3200" b="1" dirty="0">
              <a:latin typeface="Times New Roman" panose="02020603050405020304" pitchFamily="18" charset="0"/>
              <a:cs typeface="Times New Roman" panose="02020603050405020304" pitchFamily="18" charset="0"/>
            </a:rPr>
            <a:t> tin </a:t>
          </a: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VB  </a:t>
          </a:r>
          <a:endParaRPr lang="vi-VN" sz="3200" b="1" dirty="0">
            <a:latin typeface="Times New Roman" panose="02020603050405020304" pitchFamily="18" charset="0"/>
            <a:cs typeface="Times New Roman" panose="02020603050405020304" pitchFamily="18" charset="0"/>
          </a:endParaRPr>
        </a:p>
      </dgm:t>
    </dgm:pt>
    <dgm:pt modelId="{B614C0EA-6F1F-41FE-BFBB-85C847AB9B24}" type="parTrans" cxnId="{2AE31C7E-B31E-4F69-90B2-92CA9D6D7D3D}">
      <dgm:prSet/>
      <dgm:spPr/>
      <dgm:t>
        <a:bodyPr/>
        <a:lstStyle/>
        <a:p>
          <a:endParaRPr lang="vi-VN"/>
        </a:p>
      </dgm:t>
    </dgm:pt>
    <dgm:pt modelId="{13750DF0-E3DE-4DA7-9932-CE72295817AE}" type="sibTrans" cxnId="{2AE31C7E-B31E-4F69-90B2-92CA9D6D7D3D}">
      <dgm:prSet/>
      <dgm:spPr/>
      <dgm:t>
        <a:bodyPr/>
        <a:lstStyle/>
        <a:p>
          <a:endParaRPr lang="vi-VN"/>
        </a:p>
      </dgm:t>
    </dgm:pt>
    <dgm:pt modelId="{68345430-9F49-4E10-A6A6-0BC2F848FDD2}" type="pres">
      <dgm:prSet presAssocID="{3E6D0DEC-5943-4B28-878C-069BC0E45F45}" presName="linear" presStyleCnt="0">
        <dgm:presLayoutVars>
          <dgm:dir/>
          <dgm:animLvl val="lvl"/>
          <dgm:resizeHandles val="exact"/>
        </dgm:presLayoutVars>
      </dgm:prSet>
      <dgm:spPr/>
      <dgm:t>
        <a:bodyPr/>
        <a:lstStyle/>
        <a:p>
          <a:endParaRPr lang="en-US"/>
        </a:p>
      </dgm:t>
    </dgm:pt>
    <dgm:pt modelId="{D812CEB5-55C4-4FAE-B798-5A08F846D3CA}" type="pres">
      <dgm:prSet presAssocID="{CE8DA4B2-C222-4A38-9FB4-6BA11A8F0B5D}" presName="parentLin" presStyleCnt="0"/>
      <dgm:spPr/>
    </dgm:pt>
    <dgm:pt modelId="{B6CB8D93-5360-49B6-8882-FCB85715E593}" type="pres">
      <dgm:prSet presAssocID="{CE8DA4B2-C222-4A38-9FB4-6BA11A8F0B5D}" presName="parentLeftMargin" presStyleLbl="node1" presStyleIdx="0" presStyleCnt="3"/>
      <dgm:spPr/>
      <dgm:t>
        <a:bodyPr/>
        <a:lstStyle/>
        <a:p>
          <a:endParaRPr lang="en-US"/>
        </a:p>
      </dgm:t>
    </dgm:pt>
    <dgm:pt modelId="{060D0B03-BA24-430D-906B-45BBE2B3AD1C}" type="pres">
      <dgm:prSet presAssocID="{CE8DA4B2-C222-4A38-9FB4-6BA11A8F0B5D}" presName="parentText" presStyleLbl="node1" presStyleIdx="0" presStyleCnt="3" custScaleX="142857">
        <dgm:presLayoutVars>
          <dgm:chMax val="0"/>
          <dgm:bulletEnabled val="1"/>
        </dgm:presLayoutVars>
      </dgm:prSet>
      <dgm:spPr/>
      <dgm:t>
        <a:bodyPr/>
        <a:lstStyle/>
        <a:p>
          <a:endParaRPr lang="en-US"/>
        </a:p>
      </dgm:t>
    </dgm:pt>
    <dgm:pt modelId="{664A7679-8DFB-4239-9F72-01307C8A0369}" type="pres">
      <dgm:prSet presAssocID="{CE8DA4B2-C222-4A38-9FB4-6BA11A8F0B5D}" presName="negativeSpace" presStyleCnt="0"/>
      <dgm:spPr/>
    </dgm:pt>
    <dgm:pt modelId="{B7A77455-8EFE-4BCC-B646-550C9DBE29FD}" type="pres">
      <dgm:prSet presAssocID="{CE8DA4B2-C222-4A38-9FB4-6BA11A8F0B5D}" presName="childText" presStyleLbl="conFgAcc1" presStyleIdx="0" presStyleCnt="3">
        <dgm:presLayoutVars>
          <dgm:bulletEnabled val="1"/>
        </dgm:presLayoutVars>
      </dgm:prSet>
      <dgm:spPr/>
    </dgm:pt>
    <dgm:pt modelId="{A1E22301-47D9-4A08-B133-2E632189FA97}" type="pres">
      <dgm:prSet presAssocID="{85CDFB0F-DC22-4F22-815D-774674E2BA7A}" presName="spaceBetweenRectangles" presStyleCnt="0"/>
      <dgm:spPr/>
    </dgm:pt>
    <dgm:pt modelId="{187CDC07-DC3A-48BA-AA4D-826B0713EAA5}" type="pres">
      <dgm:prSet presAssocID="{FE8A2008-EBBC-443D-888D-8866E97C45A1}" presName="parentLin" presStyleCnt="0"/>
      <dgm:spPr/>
    </dgm:pt>
    <dgm:pt modelId="{4670D6E1-6336-4284-914E-B1C2DB13CD8D}" type="pres">
      <dgm:prSet presAssocID="{FE8A2008-EBBC-443D-888D-8866E97C45A1}" presName="parentLeftMargin" presStyleLbl="node1" presStyleIdx="0" presStyleCnt="3"/>
      <dgm:spPr/>
      <dgm:t>
        <a:bodyPr/>
        <a:lstStyle/>
        <a:p>
          <a:endParaRPr lang="en-US"/>
        </a:p>
      </dgm:t>
    </dgm:pt>
    <dgm:pt modelId="{E4F35573-A0FE-4989-89E6-6D674E1C96E2}" type="pres">
      <dgm:prSet presAssocID="{FE8A2008-EBBC-443D-888D-8866E97C45A1}" presName="parentText" presStyleLbl="node1" presStyleIdx="1" presStyleCnt="3" custScaleX="142857">
        <dgm:presLayoutVars>
          <dgm:chMax val="0"/>
          <dgm:bulletEnabled val="1"/>
        </dgm:presLayoutVars>
      </dgm:prSet>
      <dgm:spPr/>
      <dgm:t>
        <a:bodyPr/>
        <a:lstStyle/>
        <a:p>
          <a:endParaRPr lang="en-US"/>
        </a:p>
      </dgm:t>
    </dgm:pt>
    <dgm:pt modelId="{1B8FFD99-B9D1-4C34-9109-1A7EA667586F}" type="pres">
      <dgm:prSet presAssocID="{FE8A2008-EBBC-443D-888D-8866E97C45A1}" presName="negativeSpace" presStyleCnt="0"/>
      <dgm:spPr/>
    </dgm:pt>
    <dgm:pt modelId="{75016C2E-9BBE-48CE-B33B-5D9388E09D41}" type="pres">
      <dgm:prSet presAssocID="{FE8A2008-EBBC-443D-888D-8866E97C45A1}" presName="childText" presStyleLbl="conFgAcc1" presStyleIdx="1" presStyleCnt="3">
        <dgm:presLayoutVars>
          <dgm:bulletEnabled val="1"/>
        </dgm:presLayoutVars>
      </dgm:prSet>
      <dgm:spPr/>
    </dgm:pt>
    <dgm:pt modelId="{5E263791-47DD-4742-B33B-0B6F8B61CC69}" type="pres">
      <dgm:prSet presAssocID="{4B11360F-5882-4585-94C7-626C4C77E9F6}" presName="spaceBetweenRectangles" presStyleCnt="0"/>
      <dgm:spPr/>
    </dgm:pt>
    <dgm:pt modelId="{997F577D-462B-4F85-8340-C40CAFDF169E}" type="pres">
      <dgm:prSet presAssocID="{7475C719-4BBA-487F-96BC-71DED2146F2E}" presName="parentLin" presStyleCnt="0"/>
      <dgm:spPr/>
    </dgm:pt>
    <dgm:pt modelId="{6C0C9F95-29BA-4449-B488-A7694CFCE2E0}" type="pres">
      <dgm:prSet presAssocID="{7475C719-4BBA-487F-96BC-71DED2146F2E}" presName="parentLeftMargin" presStyleLbl="node1" presStyleIdx="1" presStyleCnt="3"/>
      <dgm:spPr/>
      <dgm:t>
        <a:bodyPr/>
        <a:lstStyle/>
        <a:p>
          <a:endParaRPr lang="en-US"/>
        </a:p>
      </dgm:t>
    </dgm:pt>
    <dgm:pt modelId="{70D72C04-5862-40EA-B40D-5BB238F9B92D}" type="pres">
      <dgm:prSet presAssocID="{7475C719-4BBA-487F-96BC-71DED2146F2E}" presName="parentText" presStyleLbl="node1" presStyleIdx="2" presStyleCnt="3" custScaleX="142857">
        <dgm:presLayoutVars>
          <dgm:chMax val="0"/>
          <dgm:bulletEnabled val="1"/>
        </dgm:presLayoutVars>
      </dgm:prSet>
      <dgm:spPr/>
      <dgm:t>
        <a:bodyPr/>
        <a:lstStyle/>
        <a:p>
          <a:endParaRPr lang="en-US"/>
        </a:p>
      </dgm:t>
    </dgm:pt>
    <dgm:pt modelId="{5D05B751-BBBA-4EC9-9613-A280C4802508}" type="pres">
      <dgm:prSet presAssocID="{7475C719-4BBA-487F-96BC-71DED2146F2E}" presName="negativeSpace" presStyleCnt="0"/>
      <dgm:spPr/>
    </dgm:pt>
    <dgm:pt modelId="{FEB09D6B-B95F-47A0-8C7D-E2D33BC912BC}" type="pres">
      <dgm:prSet presAssocID="{7475C719-4BBA-487F-96BC-71DED2146F2E}" presName="childText" presStyleLbl="conFgAcc1" presStyleIdx="2" presStyleCnt="3">
        <dgm:presLayoutVars>
          <dgm:bulletEnabled val="1"/>
        </dgm:presLayoutVars>
      </dgm:prSet>
      <dgm:spPr/>
    </dgm:pt>
  </dgm:ptLst>
  <dgm:cxnLst>
    <dgm:cxn modelId="{056EF89A-90CE-46D1-A029-3B555D7498D7}" type="presOf" srcId="{FE8A2008-EBBC-443D-888D-8866E97C45A1}" destId="{4670D6E1-6336-4284-914E-B1C2DB13CD8D}" srcOrd="0" destOrd="0" presId="urn:microsoft.com/office/officeart/2005/8/layout/list1"/>
    <dgm:cxn modelId="{8CD2CA99-B16C-4371-9E2F-F125BA8D7D4D}" type="presOf" srcId="{7475C719-4BBA-487F-96BC-71DED2146F2E}" destId="{6C0C9F95-29BA-4449-B488-A7694CFCE2E0}" srcOrd="0" destOrd="0" presId="urn:microsoft.com/office/officeart/2005/8/layout/list1"/>
    <dgm:cxn modelId="{F7FA5C21-9B0F-48F6-870E-B972D447C1BD}" srcId="{3E6D0DEC-5943-4B28-878C-069BC0E45F45}" destId="{CE8DA4B2-C222-4A38-9FB4-6BA11A8F0B5D}" srcOrd="0" destOrd="0" parTransId="{4899D28B-C598-48E5-AAC8-E1D6FEF5BF55}" sibTransId="{85CDFB0F-DC22-4F22-815D-774674E2BA7A}"/>
    <dgm:cxn modelId="{B40B9DF0-7707-4A70-BF1E-BC44002CCB69}" type="presOf" srcId="{CE8DA4B2-C222-4A38-9FB4-6BA11A8F0B5D}" destId="{060D0B03-BA24-430D-906B-45BBE2B3AD1C}" srcOrd="1" destOrd="0" presId="urn:microsoft.com/office/officeart/2005/8/layout/list1"/>
    <dgm:cxn modelId="{EAC5D759-5E36-4BCA-8F98-55A1CAB3D448}" type="presOf" srcId="{FE8A2008-EBBC-443D-888D-8866E97C45A1}" destId="{E4F35573-A0FE-4989-89E6-6D674E1C96E2}" srcOrd="1" destOrd="0" presId="urn:microsoft.com/office/officeart/2005/8/layout/list1"/>
    <dgm:cxn modelId="{94AFA1F3-CFC1-4B4B-ADAD-B488BBE45E86}" type="presOf" srcId="{CE8DA4B2-C222-4A38-9FB4-6BA11A8F0B5D}" destId="{B6CB8D93-5360-49B6-8882-FCB85715E593}" srcOrd="0" destOrd="0" presId="urn:microsoft.com/office/officeart/2005/8/layout/list1"/>
    <dgm:cxn modelId="{2AE31C7E-B31E-4F69-90B2-92CA9D6D7D3D}" srcId="{3E6D0DEC-5943-4B28-878C-069BC0E45F45}" destId="{7475C719-4BBA-487F-96BC-71DED2146F2E}" srcOrd="2" destOrd="0" parTransId="{B614C0EA-6F1F-41FE-BFBB-85C847AB9B24}" sibTransId="{13750DF0-E3DE-4DA7-9932-CE72295817AE}"/>
    <dgm:cxn modelId="{21DE53E4-0756-47F9-89D9-3A4711A0ADEB}" type="presOf" srcId="{7475C719-4BBA-487F-96BC-71DED2146F2E}" destId="{70D72C04-5862-40EA-B40D-5BB238F9B92D}" srcOrd="1" destOrd="0" presId="urn:microsoft.com/office/officeart/2005/8/layout/list1"/>
    <dgm:cxn modelId="{D99E477F-C20B-4C86-BF2E-7C0F95E9698F}" type="presOf" srcId="{3E6D0DEC-5943-4B28-878C-069BC0E45F45}" destId="{68345430-9F49-4E10-A6A6-0BC2F848FDD2}" srcOrd="0" destOrd="0" presId="urn:microsoft.com/office/officeart/2005/8/layout/list1"/>
    <dgm:cxn modelId="{D688CB19-327B-44AD-AAE9-DEC1A15F7570}" srcId="{3E6D0DEC-5943-4B28-878C-069BC0E45F45}" destId="{FE8A2008-EBBC-443D-888D-8866E97C45A1}" srcOrd="1" destOrd="0" parTransId="{77D8AFBA-77E0-460B-9DBA-B2F6B912469B}" sibTransId="{4B11360F-5882-4585-94C7-626C4C77E9F6}"/>
    <dgm:cxn modelId="{3024F5FE-9D65-4A57-A6C7-18EDBA33C5AD}" type="presParOf" srcId="{68345430-9F49-4E10-A6A6-0BC2F848FDD2}" destId="{D812CEB5-55C4-4FAE-B798-5A08F846D3CA}" srcOrd="0" destOrd="0" presId="urn:microsoft.com/office/officeart/2005/8/layout/list1"/>
    <dgm:cxn modelId="{6EC77CB4-384C-4CB2-8155-5B3E3F91596A}" type="presParOf" srcId="{D812CEB5-55C4-4FAE-B798-5A08F846D3CA}" destId="{B6CB8D93-5360-49B6-8882-FCB85715E593}" srcOrd="0" destOrd="0" presId="urn:microsoft.com/office/officeart/2005/8/layout/list1"/>
    <dgm:cxn modelId="{03A0E9A3-4DD8-455C-80AA-4C029CE56C6B}" type="presParOf" srcId="{D812CEB5-55C4-4FAE-B798-5A08F846D3CA}" destId="{060D0B03-BA24-430D-906B-45BBE2B3AD1C}" srcOrd="1" destOrd="0" presId="urn:microsoft.com/office/officeart/2005/8/layout/list1"/>
    <dgm:cxn modelId="{21597EC2-A8E6-497E-B0C7-E16CD8B9A8C5}" type="presParOf" srcId="{68345430-9F49-4E10-A6A6-0BC2F848FDD2}" destId="{664A7679-8DFB-4239-9F72-01307C8A0369}" srcOrd="1" destOrd="0" presId="urn:microsoft.com/office/officeart/2005/8/layout/list1"/>
    <dgm:cxn modelId="{E068E149-2E68-4A01-8BEE-7F98F0882136}" type="presParOf" srcId="{68345430-9F49-4E10-A6A6-0BC2F848FDD2}" destId="{B7A77455-8EFE-4BCC-B646-550C9DBE29FD}" srcOrd="2" destOrd="0" presId="urn:microsoft.com/office/officeart/2005/8/layout/list1"/>
    <dgm:cxn modelId="{DBFEB60A-3778-4994-8B6E-9049526F4A57}" type="presParOf" srcId="{68345430-9F49-4E10-A6A6-0BC2F848FDD2}" destId="{A1E22301-47D9-4A08-B133-2E632189FA97}" srcOrd="3" destOrd="0" presId="urn:microsoft.com/office/officeart/2005/8/layout/list1"/>
    <dgm:cxn modelId="{3014D411-90B1-4E99-A172-D779DEA0C702}" type="presParOf" srcId="{68345430-9F49-4E10-A6A6-0BC2F848FDD2}" destId="{187CDC07-DC3A-48BA-AA4D-826B0713EAA5}" srcOrd="4" destOrd="0" presId="urn:microsoft.com/office/officeart/2005/8/layout/list1"/>
    <dgm:cxn modelId="{FC426024-B98E-41EA-94DF-81FA3EB8543A}" type="presParOf" srcId="{187CDC07-DC3A-48BA-AA4D-826B0713EAA5}" destId="{4670D6E1-6336-4284-914E-B1C2DB13CD8D}" srcOrd="0" destOrd="0" presId="urn:microsoft.com/office/officeart/2005/8/layout/list1"/>
    <dgm:cxn modelId="{5BF3DA0A-0883-46AB-8FC9-5A2F1E1DA2CE}" type="presParOf" srcId="{187CDC07-DC3A-48BA-AA4D-826B0713EAA5}" destId="{E4F35573-A0FE-4989-89E6-6D674E1C96E2}" srcOrd="1" destOrd="0" presId="urn:microsoft.com/office/officeart/2005/8/layout/list1"/>
    <dgm:cxn modelId="{88F15719-80F9-4FE2-AEDF-24A51A7ABB14}" type="presParOf" srcId="{68345430-9F49-4E10-A6A6-0BC2F848FDD2}" destId="{1B8FFD99-B9D1-4C34-9109-1A7EA667586F}" srcOrd="5" destOrd="0" presId="urn:microsoft.com/office/officeart/2005/8/layout/list1"/>
    <dgm:cxn modelId="{C292F8A1-3596-48E4-A6FD-2BC781C82A68}" type="presParOf" srcId="{68345430-9F49-4E10-A6A6-0BC2F848FDD2}" destId="{75016C2E-9BBE-48CE-B33B-5D9388E09D41}" srcOrd="6" destOrd="0" presId="urn:microsoft.com/office/officeart/2005/8/layout/list1"/>
    <dgm:cxn modelId="{2DBDEEE2-6BFA-4578-8CDD-98A2D40FA627}" type="presParOf" srcId="{68345430-9F49-4E10-A6A6-0BC2F848FDD2}" destId="{5E263791-47DD-4742-B33B-0B6F8B61CC69}" srcOrd="7" destOrd="0" presId="urn:microsoft.com/office/officeart/2005/8/layout/list1"/>
    <dgm:cxn modelId="{46FFAD5B-AD05-4FB0-A4BC-8366F44AB673}" type="presParOf" srcId="{68345430-9F49-4E10-A6A6-0BC2F848FDD2}" destId="{997F577D-462B-4F85-8340-C40CAFDF169E}" srcOrd="8" destOrd="0" presId="urn:microsoft.com/office/officeart/2005/8/layout/list1"/>
    <dgm:cxn modelId="{60026994-52B6-49BE-8D32-9D76FC68826C}" type="presParOf" srcId="{997F577D-462B-4F85-8340-C40CAFDF169E}" destId="{6C0C9F95-29BA-4449-B488-A7694CFCE2E0}" srcOrd="0" destOrd="0" presId="urn:microsoft.com/office/officeart/2005/8/layout/list1"/>
    <dgm:cxn modelId="{428A4959-87B9-4783-8DBE-E89E5DE857BA}" type="presParOf" srcId="{997F577D-462B-4F85-8340-C40CAFDF169E}" destId="{70D72C04-5862-40EA-B40D-5BB238F9B92D}" srcOrd="1" destOrd="0" presId="urn:microsoft.com/office/officeart/2005/8/layout/list1"/>
    <dgm:cxn modelId="{91B26CA1-FC57-4B0B-8517-F8616D087BC2}" type="presParOf" srcId="{68345430-9F49-4E10-A6A6-0BC2F848FDD2}" destId="{5D05B751-BBBA-4EC9-9613-A280C4802508}" srcOrd="9" destOrd="0" presId="urn:microsoft.com/office/officeart/2005/8/layout/list1"/>
    <dgm:cxn modelId="{651143D0-9FD3-454C-88FF-1866C0E4C15A}" type="presParOf" srcId="{68345430-9F49-4E10-A6A6-0BC2F848FDD2}" destId="{FEB09D6B-B95F-47A0-8C7D-E2D33BC912B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E6D0DEC-5943-4B28-878C-069BC0E45F45}"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vi-VN"/>
        </a:p>
      </dgm:t>
    </dgm:pt>
    <dgm:pt modelId="{CE8DA4B2-C222-4A38-9FB4-6BA11A8F0B5D}">
      <dgm:prSet phldrT="[Text]" custT="1"/>
      <dgm:spPr/>
      <dgm:t>
        <a:bodyPr/>
        <a:lstStyle/>
        <a:p>
          <a:pPr algn="l"/>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liên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kết</a:t>
          </a:r>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cùng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hướng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tới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vấn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quan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trọng</a:t>
          </a:r>
          <a:r>
            <a:rPr lang="en-US" sz="3200" b="1" dirty="0">
              <a:latin typeface="Times New Roman" panose="02020603050405020304" pitchFamily="18" charset="0"/>
              <a:cs typeface="Times New Roman" panose="02020603050405020304" pitchFamily="18" charset="0"/>
            </a:rPr>
            <a:t>; </a:t>
          </a:r>
          <a:endParaRPr lang="vi-VN" sz="3200" b="1" dirty="0">
            <a:latin typeface="Times New Roman" panose="02020603050405020304" pitchFamily="18" charset="0"/>
            <a:cs typeface="Times New Roman" panose="02020603050405020304" pitchFamily="18" charset="0"/>
          </a:endParaRPr>
        </a:p>
      </dgm:t>
    </dgm:pt>
    <dgm:pt modelId="{4899D28B-C598-48E5-AAC8-E1D6FEF5BF55}" type="parTrans" cxnId="{F7FA5C21-9B0F-48F6-870E-B972D447C1BD}">
      <dgm:prSet/>
      <dgm:spPr/>
      <dgm:t>
        <a:bodyPr/>
        <a:lstStyle/>
        <a:p>
          <a:endParaRPr lang="vi-VN"/>
        </a:p>
      </dgm:t>
    </dgm:pt>
    <dgm:pt modelId="{85CDFB0F-DC22-4F22-815D-774674E2BA7A}" type="sibTrans" cxnId="{F7FA5C21-9B0F-48F6-870E-B972D447C1BD}">
      <dgm:prSet/>
      <dgm:spPr/>
      <dgm:t>
        <a:bodyPr/>
        <a:lstStyle/>
        <a:p>
          <a:endParaRPr lang="vi-VN"/>
        </a:p>
      </dgm:t>
    </dgm:pt>
    <dgm:pt modelId="{FE8A2008-EBBC-443D-888D-8866E97C45A1}">
      <dgm:prSet phldrT="[Text]" custT="1"/>
      <dgm:spPr/>
      <dgm:t>
        <a:bodyPr/>
        <a:lstStyle/>
        <a:p>
          <a:r>
            <a:rPr lang="en-US" sz="3200" b="1" dirty="0" err="1">
              <a:latin typeface="Times New Roman" panose="02020603050405020304" pitchFamily="18" charset="0"/>
              <a:cs typeface="Times New Roman" panose="02020603050405020304" pitchFamily="18" charset="0"/>
            </a:rPr>
            <a:t>Không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chênh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lệch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độ</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dài</a:t>
          </a:r>
          <a:r>
            <a:rPr lang="en-US" sz="3200" b="1" dirty="0">
              <a:latin typeface="Times New Roman" panose="02020603050405020304" pitchFamily="18" charset="0"/>
              <a:cs typeface="Times New Roman" panose="02020603050405020304" pitchFamily="18" charset="0"/>
            </a:rPr>
            <a:t> </a:t>
          </a:r>
          <a:endParaRPr lang="vi-VN" sz="3200" b="1" dirty="0">
            <a:latin typeface="Times New Roman" panose="02020603050405020304" pitchFamily="18" charset="0"/>
            <a:cs typeface="Times New Roman" panose="02020603050405020304" pitchFamily="18" charset="0"/>
          </a:endParaRPr>
        </a:p>
      </dgm:t>
    </dgm:pt>
    <dgm:pt modelId="{77D8AFBA-77E0-460B-9DBA-B2F6B912469B}" type="parTrans" cxnId="{D688CB19-327B-44AD-AAE9-DEC1A15F7570}">
      <dgm:prSet/>
      <dgm:spPr/>
      <dgm:t>
        <a:bodyPr/>
        <a:lstStyle/>
        <a:p>
          <a:endParaRPr lang="vi-VN"/>
        </a:p>
      </dgm:t>
    </dgm:pt>
    <dgm:pt modelId="{4B11360F-5882-4585-94C7-626C4C77E9F6}" type="sibTrans" cxnId="{D688CB19-327B-44AD-AAE9-DEC1A15F7570}">
      <dgm:prSet/>
      <dgm:spPr/>
      <dgm:t>
        <a:bodyPr/>
        <a:lstStyle/>
        <a:p>
          <a:endParaRPr lang="vi-VN"/>
        </a:p>
      </dgm:t>
    </dgm:pt>
    <dgm:pt modelId="{7475C719-4BBA-487F-96BC-71DED2146F2E}">
      <dgm:prSet phldrT="[Text]" custT="1"/>
      <dgm:spPr/>
      <dgm:t>
        <a:bodyPr/>
        <a:lstStyle/>
        <a:p>
          <a:r>
            <a:rPr lang="en-US" sz="3200" b="1" dirty="0" err="1">
              <a:latin typeface="Times New Roman" panose="02020603050405020304" pitchFamily="18" charset="0"/>
              <a:cs typeface="Times New Roman" panose="02020603050405020304" pitchFamily="18" charset="0"/>
            </a:rPr>
            <a:t>Có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diễn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đạt</a:t>
          </a:r>
          <a:endParaRPr lang="vi-VN" sz="3200" b="1" dirty="0">
            <a:latin typeface="Times New Roman" panose="02020603050405020304" pitchFamily="18" charset="0"/>
            <a:cs typeface="Times New Roman" panose="02020603050405020304" pitchFamily="18" charset="0"/>
          </a:endParaRPr>
        </a:p>
      </dgm:t>
    </dgm:pt>
    <dgm:pt modelId="{B614C0EA-6F1F-41FE-BFBB-85C847AB9B24}" type="parTrans" cxnId="{2AE31C7E-B31E-4F69-90B2-92CA9D6D7D3D}">
      <dgm:prSet/>
      <dgm:spPr/>
      <dgm:t>
        <a:bodyPr/>
        <a:lstStyle/>
        <a:p>
          <a:endParaRPr lang="vi-VN"/>
        </a:p>
      </dgm:t>
    </dgm:pt>
    <dgm:pt modelId="{13750DF0-E3DE-4DA7-9932-CE72295817AE}" type="sibTrans" cxnId="{2AE31C7E-B31E-4F69-90B2-92CA9D6D7D3D}">
      <dgm:prSet/>
      <dgm:spPr/>
      <dgm:t>
        <a:bodyPr/>
        <a:lstStyle/>
        <a:p>
          <a:endParaRPr lang="vi-VN"/>
        </a:p>
      </dgm:t>
    </dgm:pt>
    <dgm:pt modelId="{68345430-9F49-4E10-A6A6-0BC2F848FDD2}" type="pres">
      <dgm:prSet presAssocID="{3E6D0DEC-5943-4B28-878C-069BC0E45F45}" presName="linear" presStyleCnt="0">
        <dgm:presLayoutVars>
          <dgm:dir/>
          <dgm:animLvl val="lvl"/>
          <dgm:resizeHandles val="exact"/>
        </dgm:presLayoutVars>
      </dgm:prSet>
      <dgm:spPr/>
      <dgm:t>
        <a:bodyPr/>
        <a:lstStyle/>
        <a:p>
          <a:endParaRPr lang="en-US"/>
        </a:p>
      </dgm:t>
    </dgm:pt>
    <dgm:pt modelId="{D812CEB5-55C4-4FAE-B798-5A08F846D3CA}" type="pres">
      <dgm:prSet presAssocID="{CE8DA4B2-C222-4A38-9FB4-6BA11A8F0B5D}" presName="parentLin" presStyleCnt="0"/>
      <dgm:spPr/>
    </dgm:pt>
    <dgm:pt modelId="{B6CB8D93-5360-49B6-8882-FCB85715E593}" type="pres">
      <dgm:prSet presAssocID="{CE8DA4B2-C222-4A38-9FB4-6BA11A8F0B5D}" presName="parentLeftMargin" presStyleLbl="node1" presStyleIdx="0" presStyleCnt="3"/>
      <dgm:spPr/>
      <dgm:t>
        <a:bodyPr/>
        <a:lstStyle/>
        <a:p>
          <a:endParaRPr lang="en-US"/>
        </a:p>
      </dgm:t>
    </dgm:pt>
    <dgm:pt modelId="{060D0B03-BA24-430D-906B-45BBE2B3AD1C}" type="pres">
      <dgm:prSet presAssocID="{CE8DA4B2-C222-4A38-9FB4-6BA11A8F0B5D}" presName="parentText" presStyleLbl="node1" presStyleIdx="0" presStyleCnt="3" custScaleX="142857">
        <dgm:presLayoutVars>
          <dgm:chMax val="0"/>
          <dgm:bulletEnabled val="1"/>
        </dgm:presLayoutVars>
      </dgm:prSet>
      <dgm:spPr/>
      <dgm:t>
        <a:bodyPr/>
        <a:lstStyle/>
        <a:p>
          <a:endParaRPr lang="en-US"/>
        </a:p>
      </dgm:t>
    </dgm:pt>
    <dgm:pt modelId="{664A7679-8DFB-4239-9F72-01307C8A0369}" type="pres">
      <dgm:prSet presAssocID="{CE8DA4B2-C222-4A38-9FB4-6BA11A8F0B5D}" presName="negativeSpace" presStyleCnt="0"/>
      <dgm:spPr/>
    </dgm:pt>
    <dgm:pt modelId="{B7A77455-8EFE-4BCC-B646-550C9DBE29FD}" type="pres">
      <dgm:prSet presAssocID="{CE8DA4B2-C222-4A38-9FB4-6BA11A8F0B5D}" presName="childText" presStyleLbl="conFgAcc1" presStyleIdx="0" presStyleCnt="3">
        <dgm:presLayoutVars>
          <dgm:bulletEnabled val="1"/>
        </dgm:presLayoutVars>
      </dgm:prSet>
      <dgm:spPr/>
    </dgm:pt>
    <dgm:pt modelId="{A1E22301-47D9-4A08-B133-2E632189FA97}" type="pres">
      <dgm:prSet presAssocID="{85CDFB0F-DC22-4F22-815D-774674E2BA7A}" presName="spaceBetweenRectangles" presStyleCnt="0"/>
      <dgm:spPr/>
    </dgm:pt>
    <dgm:pt modelId="{187CDC07-DC3A-48BA-AA4D-826B0713EAA5}" type="pres">
      <dgm:prSet presAssocID="{FE8A2008-EBBC-443D-888D-8866E97C45A1}" presName="parentLin" presStyleCnt="0"/>
      <dgm:spPr/>
    </dgm:pt>
    <dgm:pt modelId="{4670D6E1-6336-4284-914E-B1C2DB13CD8D}" type="pres">
      <dgm:prSet presAssocID="{FE8A2008-EBBC-443D-888D-8866E97C45A1}" presName="parentLeftMargin" presStyleLbl="node1" presStyleIdx="0" presStyleCnt="3"/>
      <dgm:spPr/>
      <dgm:t>
        <a:bodyPr/>
        <a:lstStyle/>
        <a:p>
          <a:endParaRPr lang="en-US"/>
        </a:p>
      </dgm:t>
    </dgm:pt>
    <dgm:pt modelId="{E4F35573-A0FE-4989-89E6-6D674E1C96E2}" type="pres">
      <dgm:prSet presAssocID="{FE8A2008-EBBC-443D-888D-8866E97C45A1}" presName="parentText" presStyleLbl="node1" presStyleIdx="1" presStyleCnt="3" custScaleX="142857">
        <dgm:presLayoutVars>
          <dgm:chMax val="0"/>
          <dgm:bulletEnabled val="1"/>
        </dgm:presLayoutVars>
      </dgm:prSet>
      <dgm:spPr/>
      <dgm:t>
        <a:bodyPr/>
        <a:lstStyle/>
        <a:p>
          <a:endParaRPr lang="en-US"/>
        </a:p>
      </dgm:t>
    </dgm:pt>
    <dgm:pt modelId="{1B8FFD99-B9D1-4C34-9109-1A7EA667586F}" type="pres">
      <dgm:prSet presAssocID="{FE8A2008-EBBC-443D-888D-8866E97C45A1}" presName="negativeSpace" presStyleCnt="0"/>
      <dgm:spPr/>
    </dgm:pt>
    <dgm:pt modelId="{75016C2E-9BBE-48CE-B33B-5D9388E09D41}" type="pres">
      <dgm:prSet presAssocID="{FE8A2008-EBBC-443D-888D-8866E97C45A1}" presName="childText" presStyleLbl="conFgAcc1" presStyleIdx="1" presStyleCnt="3">
        <dgm:presLayoutVars>
          <dgm:bulletEnabled val="1"/>
        </dgm:presLayoutVars>
      </dgm:prSet>
      <dgm:spPr/>
    </dgm:pt>
    <dgm:pt modelId="{5E263791-47DD-4742-B33B-0B6F8B61CC69}" type="pres">
      <dgm:prSet presAssocID="{4B11360F-5882-4585-94C7-626C4C77E9F6}" presName="spaceBetweenRectangles" presStyleCnt="0"/>
      <dgm:spPr/>
    </dgm:pt>
    <dgm:pt modelId="{997F577D-462B-4F85-8340-C40CAFDF169E}" type="pres">
      <dgm:prSet presAssocID="{7475C719-4BBA-487F-96BC-71DED2146F2E}" presName="parentLin" presStyleCnt="0"/>
      <dgm:spPr/>
    </dgm:pt>
    <dgm:pt modelId="{6C0C9F95-29BA-4449-B488-A7694CFCE2E0}" type="pres">
      <dgm:prSet presAssocID="{7475C719-4BBA-487F-96BC-71DED2146F2E}" presName="parentLeftMargin" presStyleLbl="node1" presStyleIdx="1" presStyleCnt="3"/>
      <dgm:spPr/>
      <dgm:t>
        <a:bodyPr/>
        <a:lstStyle/>
        <a:p>
          <a:endParaRPr lang="en-US"/>
        </a:p>
      </dgm:t>
    </dgm:pt>
    <dgm:pt modelId="{70D72C04-5862-40EA-B40D-5BB238F9B92D}" type="pres">
      <dgm:prSet presAssocID="{7475C719-4BBA-487F-96BC-71DED2146F2E}" presName="parentText" presStyleLbl="node1" presStyleIdx="2" presStyleCnt="3" custScaleX="142857">
        <dgm:presLayoutVars>
          <dgm:chMax val="0"/>
          <dgm:bulletEnabled val="1"/>
        </dgm:presLayoutVars>
      </dgm:prSet>
      <dgm:spPr/>
      <dgm:t>
        <a:bodyPr/>
        <a:lstStyle/>
        <a:p>
          <a:endParaRPr lang="en-US"/>
        </a:p>
      </dgm:t>
    </dgm:pt>
    <dgm:pt modelId="{5D05B751-BBBA-4EC9-9613-A280C4802508}" type="pres">
      <dgm:prSet presAssocID="{7475C719-4BBA-487F-96BC-71DED2146F2E}" presName="negativeSpace" presStyleCnt="0"/>
      <dgm:spPr/>
    </dgm:pt>
    <dgm:pt modelId="{FEB09D6B-B95F-47A0-8C7D-E2D33BC912BC}" type="pres">
      <dgm:prSet presAssocID="{7475C719-4BBA-487F-96BC-71DED2146F2E}" presName="childText" presStyleLbl="conFgAcc1" presStyleIdx="2" presStyleCnt="3">
        <dgm:presLayoutVars>
          <dgm:bulletEnabled val="1"/>
        </dgm:presLayoutVars>
      </dgm:prSet>
      <dgm:spPr/>
    </dgm:pt>
  </dgm:ptLst>
  <dgm:cxnLst>
    <dgm:cxn modelId="{E3F5B275-B533-4E5B-A7EF-817DA8765F7C}" type="presOf" srcId="{3E6D0DEC-5943-4B28-878C-069BC0E45F45}" destId="{68345430-9F49-4E10-A6A6-0BC2F848FDD2}" srcOrd="0" destOrd="0" presId="urn:microsoft.com/office/officeart/2005/8/layout/list1"/>
    <dgm:cxn modelId="{481C410C-DC33-4ADF-B9BE-32EEBBEE265A}" type="presOf" srcId="{FE8A2008-EBBC-443D-888D-8866E97C45A1}" destId="{4670D6E1-6336-4284-914E-B1C2DB13CD8D}" srcOrd="0" destOrd="0" presId="urn:microsoft.com/office/officeart/2005/8/layout/list1"/>
    <dgm:cxn modelId="{835F94AD-A52D-4E0E-828A-04A37F171ABE}" type="presOf" srcId="{7475C719-4BBA-487F-96BC-71DED2146F2E}" destId="{70D72C04-5862-40EA-B40D-5BB238F9B92D}" srcOrd="1" destOrd="0" presId="urn:microsoft.com/office/officeart/2005/8/layout/list1"/>
    <dgm:cxn modelId="{E2A7405A-B6AB-4106-9DAA-C8F696510F3F}" type="presOf" srcId="{CE8DA4B2-C222-4A38-9FB4-6BA11A8F0B5D}" destId="{060D0B03-BA24-430D-906B-45BBE2B3AD1C}" srcOrd="1" destOrd="0" presId="urn:microsoft.com/office/officeart/2005/8/layout/list1"/>
    <dgm:cxn modelId="{D52DD0CB-D700-4BCC-9F35-E88DF0E84705}" type="presOf" srcId="{FE8A2008-EBBC-443D-888D-8866E97C45A1}" destId="{E4F35573-A0FE-4989-89E6-6D674E1C96E2}" srcOrd="1" destOrd="0" presId="urn:microsoft.com/office/officeart/2005/8/layout/list1"/>
    <dgm:cxn modelId="{9EFC18CE-C739-4263-8616-C4782D992668}" type="presOf" srcId="{CE8DA4B2-C222-4A38-9FB4-6BA11A8F0B5D}" destId="{B6CB8D93-5360-49B6-8882-FCB85715E593}" srcOrd="0" destOrd="0" presId="urn:microsoft.com/office/officeart/2005/8/layout/list1"/>
    <dgm:cxn modelId="{F7FA5C21-9B0F-48F6-870E-B972D447C1BD}" srcId="{3E6D0DEC-5943-4B28-878C-069BC0E45F45}" destId="{CE8DA4B2-C222-4A38-9FB4-6BA11A8F0B5D}" srcOrd="0" destOrd="0" parTransId="{4899D28B-C598-48E5-AAC8-E1D6FEF5BF55}" sibTransId="{85CDFB0F-DC22-4F22-815D-774674E2BA7A}"/>
    <dgm:cxn modelId="{92932226-EC16-4938-8DA3-A16FE227203C}" type="presOf" srcId="{7475C719-4BBA-487F-96BC-71DED2146F2E}" destId="{6C0C9F95-29BA-4449-B488-A7694CFCE2E0}" srcOrd="0" destOrd="0" presId="urn:microsoft.com/office/officeart/2005/8/layout/list1"/>
    <dgm:cxn modelId="{2AE31C7E-B31E-4F69-90B2-92CA9D6D7D3D}" srcId="{3E6D0DEC-5943-4B28-878C-069BC0E45F45}" destId="{7475C719-4BBA-487F-96BC-71DED2146F2E}" srcOrd="2" destOrd="0" parTransId="{B614C0EA-6F1F-41FE-BFBB-85C847AB9B24}" sibTransId="{13750DF0-E3DE-4DA7-9932-CE72295817AE}"/>
    <dgm:cxn modelId="{D688CB19-327B-44AD-AAE9-DEC1A15F7570}" srcId="{3E6D0DEC-5943-4B28-878C-069BC0E45F45}" destId="{FE8A2008-EBBC-443D-888D-8866E97C45A1}" srcOrd="1" destOrd="0" parTransId="{77D8AFBA-77E0-460B-9DBA-B2F6B912469B}" sibTransId="{4B11360F-5882-4585-94C7-626C4C77E9F6}"/>
    <dgm:cxn modelId="{151D0CAA-7923-43BE-B9BB-210109EB3EF7}" type="presParOf" srcId="{68345430-9F49-4E10-A6A6-0BC2F848FDD2}" destId="{D812CEB5-55C4-4FAE-B798-5A08F846D3CA}" srcOrd="0" destOrd="0" presId="urn:microsoft.com/office/officeart/2005/8/layout/list1"/>
    <dgm:cxn modelId="{BC17D3CA-1A71-4043-9C48-AD734CBA6231}" type="presParOf" srcId="{D812CEB5-55C4-4FAE-B798-5A08F846D3CA}" destId="{B6CB8D93-5360-49B6-8882-FCB85715E593}" srcOrd="0" destOrd="0" presId="urn:microsoft.com/office/officeart/2005/8/layout/list1"/>
    <dgm:cxn modelId="{F1075433-81FE-422E-B600-42166E5D9A35}" type="presParOf" srcId="{D812CEB5-55C4-4FAE-B798-5A08F846D3CA}" destId="{060D0B03-BA24-430D-906B-45BBE2B3AD1C}" srcOrd="1" destOrd="0" presId="urn:microsoft.com/office/officeart/2005/8/layout/list1"/>
    <dgm:cxn modelId="{73FF45AC-A0B9-48CA-BA7A-6FFFD38A462E}" type="presParOf" srcId="{68345430-9F49-4E10-A6A6-0BC2F848FDD2}" destId="{664A7679-8DFB-4239-9F72-01307C8A0369}" srcOrd="1" destOrd="0" presId="urn:microsoft.com/office/officeart/2005/8/layout/list1"/>
    <dgm:cxn modelId="{E0364F92-8907-496E-BA09-A651359C87A0}" type="presParOf" srcId="{68345430-9F49-4E10-A6A6-0BC2F848FDD2}" destId="{B7A77455-8EFE-4BCC-B646-550C9DBE29FD}" srcOrd="2" destOrd="0" presId="urn:microsoft.com/office/officeart/2005/8/layout/list1"/>
    <dgm:cxn modelId="{27D75056-9E5C-4DCA-9AF3-1317F842CF41}" type="presParOf" srcId="{68345430-9F49-4E10-A6A6-0BC2F848FDD2}" destId="{A1E22301-47D9-4A08-B133-2E632189FA97}" srcOrd="3" destOrd="0" presId="urn:microsoft.com/office/officeart/2005/8/layout/list1"/>
    <dgm:cxn modelId="{42600E4E-3DDB-416B-8CE1-C4174B80DC2E}" type="presParOf" srcId="{68345430-9F49-4E10-A6A6-0BC2F848FDD2}" destId="{187CDC07-DC3A-48BA-AA4D-826B0713EAA5}" srcOrd="4" destOrd="0" presId="urn:microsoft.com/office/officeart/2005/8/layout/list1"/>
    <dgm:cxn modelId="{3250016B-E4E4-411B-A100-C59F555C4C77}" type="presParOf" srcId="{187CDC07-DC3A-48BA-AA4D-826B0713EAA5}" destId="{4670D6E1-6336-4284-914E-B1C2DB13CD8D}" srcOrd="0" destOrd="0" presId="urn:microsoft.com/office/officeart/2005/8/layout/list1"/>
    <dgm:cxn modelId="{A31D8F8D-8FF2-46C6-921F-AD7E9C94245C}" type="presParOf" srcId="{187CDC07-DC3A-48BA-AA4D-826B0713EAA5}" destId="{E4F35573-A0FE-4989-89E6-6D674E1C96E2}" srcOrd="1" destOrd="0" presId="urn:microsoft.com/office/officeart/2005/8/layout/list1"/>
    <dgm:cxn modelId="{2EC79844-DBE1-4DAC-8D72-095C793EC9C9}" type="presParOf" srcId="{68345430-9F49-4E10-A6A6-0BC2F848FDD2}" destId="{1B8FFD99-B9D1-4C34-9109-1A7EA667586F}" srcOrd="5" destOrd="0" presId="urn:microsoft.com/office/officeart/2005/8/layout/list1"/>
    <dgm:cxn modelId="{5C0CC22B-F88E-4923-9861-76CEA965F2CB}" type="presParOf" srcId="{68345430-9F49-4E10-A6A6-0BC2F848FDD2}" destId="{75016C2E-9BBE-48CE-B33B-5D9388E09D41}" srcOrd="6" destOrd="0" presId="urn:microsoft.com/office/officeart/2005/8/layout/list1"/>
    <dgm:cxn modelId="{F8CEE09C-9800-428F-9630-36D3B34CF088}" type="presParOf" srcId="{68345430-9F49-4E10-A6A6-0BC2F848FDD2}" destId="{5E263791-47DD-4742-B33B-0B6F8B61CC69}" srcOrd="7" destOrd="0" presId="urn:microsoft.com/office/officeart/2005/8/layout/list1"/>
    <dgm:cxn modelId="{C2F96CF2-4137-4F40-B82B-D07B06227526}" type="presParOf" srcId="{68345430-9F49-4E10-A6A6-0BC2F848FDD2}" destId="{997F577D-462B-4F85-8340-C40CAFDF169E}" srcOrd="8" destOrd="0" presId="urn:microsoft.com/office/officeart/2005/8/layout/list1"/>
    <dgm:cxn modelId="{16A9F4B0-955E-4426-95BA-2035C82D8AAC}" type="presParOf" srcId="{997F577D-462B-4F85-8340-C40CAFDF169E}" destId="{6C0C9F95-29BA-4449-B488-A7694CFCE2E0}" srcOrd="0" destOrd="0" presId="urn:microsoft.com/office/officeart/2005/8/layout/list1"/>
    <dgm:cxn modelId="{9C91B6C9-8FE6-4404-8534-3B2FAA218C32}" type="presParOf" srcId="{997F577D-462B-4F85-8340-C40CAFDF169E}" destId="{70D72C04-5862-40EA-B40D-5BB238F9B92D}" srcOrd="1" destOrd="0" presId="urn:microsoft.com/office/officeart/2005/8/layout/list1"/>
    <dgm:cxn modelId="{EDFEB105-5C40-41B7-BDAE-DC5EAEEDB1AF}" type="presParOf" srcId="{68345430-9F49-4E10-A6A6-0BC2F848FDD2}" destId="{5D05B751-BBBA-4EC9-9613-A280C4802508}" srcOrd="9" destOrd="0" presId="urn:microsoft.com/office/officeart/2005/8/layout/list1"/>
    <dgm:cxn modelId="{DFD09E92-20A7-4BF6-8B85-524FBA212B6F}" type="presParOf" srcId="{68345430-9F49-4E10-A6A6-0BC2F848FDD2}" destId="{FEB09D6B-B95F-47A0-8C7D-E2D33BC912B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2373135-C6B5-41BE-94B9-42D313CE505B}"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vi-VN"/>
        </a:p>
      </dgm:t>
    </dgm:pt>
    <dgm:pt modelId="{B28A5717-EAF8-42CE-A8FA-571C6758AA2C}">
      <dgm:prSet phldrT="[Text]" custT="1"/>
      <dgm:spPr/>
      <dgm:t>
        <a:bodyPr/>
        <a:lstStyle/>
        <a:p>
          <a:r>
            <a:rPr lang="en-US" sz="2800" b="1" dirty="0">
              <a:latin typeface="Times New Roman" panose="02020603050405020304" pitchFamily="18" charset="0"/>
              <a:cs typeface="Times New Roman" panose="02020603050405020304" pitchFamily="18" charset="0"/>
            </a:rPr>
            <a:t>HS </a:t>
          </a:r>
          <a:r>
            <a:rPr lang="en-US" sz="2800" b="1" dirty="0" err="1">
              <a:latin typeface="Times New Roman" panose="02020603050405020304" pitchFamily="18" charset="0"/>
              <a:cs typeface="Times New Roman" panose="02020603050405020304" pitchFamily="18" charset="0"/>
            </a:rPr>
            <a:t>phải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dựa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hỏi</a:t>
          </a:r>
          <a:endParaRPr lang="vi-VN" sz="2800" b="1" dirty="0">
            <a:latin typeface="Times New Roman" panose="02020603050405020304" pitchFamily="18" charset="0"/>
            <a:cs typeface="Times New Roman" panose="02020603050405020304" pitchFamily="18" charset="0"/>
          </a:endParaRPr>
        </a:p>
      </dgm:t>
    </dgm:pt>
    <dgm:pt modelId="{F75E9E63-4324-4D9C-8CC0-9DAD42A43604}" type="parTrans" cxnId="{11776A10-1C27-4608-AA35-156EA2B8CBAD}">
      <dgm:prSet/>
      <dgm:spPr/>
      <dgm:t>
        <a:bodyPr/>
        <a:lstStyle/>
        <a:p>
          <a:endParaRPr lang="vi-VN"/>
        </a:p>
      </dgm:t>
    </dgm:pt>
    <dgm:pt modelId="{8B93F8F7-D097-4D43-BBC6-BBA94B1577D0}" type="sibTrans" cxnId="{11776A10-1C27-4608-AA35-156EA2B8CBAD}">
      <dgm:prSet/>
      <dgm:spPr/>
      <dgm:t>
        <a:bodyPr/>
        <a:lstStyle/>
        <a:p>
          <a:endParaRPr lang="vi-VN"/>
        </a:p>
      </dgm:t>
    </dgm:pt>
    <dgm:pt modelId="{AF6B43FD-978E-4924-B597-B9E269100A67}">
      <dgm:prSet phldrT="[Text]" custT="1"/>
      <dgm:spPr/>
      <dgm:t>
        <a:bodyPr/>
        <a:lstStyle/>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đóng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hạn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rõ</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án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hiểu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chính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VB  </a:t>
          </a:r>
          <a:endParaRPr lang="vi-VN" sz="2800" b="1" dirty="0">
            <a:latin typeface="Times New Roman" panose="02020603050405020304" pitchFamily="18" charset="0"/>
            <a:cs typeface="Times New Roman" panose="02020603050405020304" pitchFamily="18" charset="0"/>
          </a:endParaRPr>
        </a:p>
      </dgm:t>
    </dgm:pt>
    <dgm:pt modelId="{C9954280-BC28-4765-8293-855A04A4D157}" type="parTrans" cxnId="{CA20A3C0-6F9E-4ECC-A8AB-FA66477D5DBE}">
      <dgm:prSet/>
      <dgm:spPr/>
      <dgm:t>
        <a:bodyPr/>
        <a:lstStyle/>
        <a:p>
          <a:endParaRPr lang="vi-VN"/>
        </a:p>
      </dgm:t>
    </dgm:pt>
    <dgm:pt modelId="{1E9214A8-1D25-48DD-9CE0-A306AB062D64}" type="sibTrans" cxnId="{CA20A3C0-6F9E-4ECC-A8AB-FA66477D5DBE}">
      <dgm:prSet/>
      <dgm:spPr/>
      <dgm:t>
        <a:bodyPr/>
        <a:lstStyle/>
        <a:p>
          <a:endParaRPr lang="vi-VN"/>
        </a:p>
      </dgm:t>
    </dgm:pt>
    <dgm:pt modelId="{1D9D17C8-6795-416F-B6F4-B2E408813D04}">
      <dgm:prSet phldrT="[Text]" custT="1"/>
      <dgm:spPr/>
      <dgm:t>
        <a:bodyPr/>
        <a:lstStyle/>
        <a:p>
          <a:pPr algn="just"/>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trả</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lời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mở</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có</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phương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án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trả</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lời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khác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nhau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thể</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hiện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quan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điểm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suy</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nghĩ</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riêng</a:t>
          </a:r>
          <a:r>
            <a:rPr lang="en-US" sz="2800" b="1" dirty="0">
              <a:solidFill>
                <a:srgbClr val="FF0000"/>
              </a:solidFill>
              <a:latin typeface="Times New Roman" panose="02020603050405020304" pitchFamily="18" charset="0"/>
              <a:cs typeface="Times New Roman" panose="02020603050405020304" pitchFamily="18" charset="0"/>
            </a:rPr>
            <a:t> </a:t>
          </a:r>
          <a:endParaRPr lang="vi-VN" sz="2800" b="1" dirty="0">
            <a:solidFill>
              <a:srgbClr val="FF0000"/>
            </a:solidFill>
            <a:latin typeface="Times New Roman" panose="02020603050405020304" pitchFamily="18" charset="0"/>
            <a:cs typeface="Times New Roman" panose="02020603050405020304" pitchFamily="18" charset="0"/>
          </a:endParaRPr>
        </a:p>
      </dgm:t>
    </dgm:pt>
    <dgm:pt modelId="{1F9AFC0D-ED27-4991-B4C7-A1FF0CF68BD1}" type="parTrans" cxnId="{BB3D369A-22F0-46AE-8E50-053DAF3C9823}">
      <dgm:prSet/>
      <dgm:spPr/>
      <dgm:t>
        <a:bodyPr/>
        <a:lstStyle/>
        <a:p>
          <a:endParaRPr lang="vi-VN"/>
        </a:p>
      </dgm:t>
    </dgm:pt>
    <dgm:pt modelId="{3FB1DC79-47E3-4FE5-94EB-BB998C99896A}" type="sibTrans" cxnId="{BB3D369A-22F0-46AE-8E50-053DAF3C9823}">
      <dgm:prSet/>
      <dgm:spPr/>
      <dgm:t>
        <a:bodyPr/>
        <a:lstStyle/>
        <a:p>
          <a:endParaRPr lang="vi-VN"/>
        </a:p>
      </dgm:t>
    </dgm:pt>
    <dgm:pt modelId="{4E324996-4409-481F-B386-BB1855BDF6AC}" type="pres">
      <dgm:prSet presAssocID="{22373135-C6B5-41BE-94B9-42D313CE505B}" presName="linear" presStyleCnt="0">
        <dgm:presLayoutVars>
          <dgm:dir/>
          <dgm:animLvl val="lvl"/>
          <dgm:resizeHandles val="exact"/>
        </dgm:presLayoutVars>
      </dgm:prSet>
      <dgm:spPr/>
      <dgm:t>
        <a:bodyPr/>
        <a:lstStyle/>
        <a:p>
          <a:endParaRPr lang="en-US"/>
        </a:p>
      </dgm:t>
    </dgm:pt>
    <dgm:pt modelId="{1A909AF3-D93C-41C7-AD22-6B7569015D3F}" type="pres">
      <dgm:prSet presAssocID="{B28A5717-EAF8-42CE-A8FA-571C6758AA2C}" presName="parentLin" presStyleCnt="0"/>
      <dgm:spPr/>
    </dgm:pt>
    <dgm:pt modelId="{560D0877-559C-48C9-86C7-D8211C69B223}" type="pres">
      <dgm:prSet presAssocID="{B28A5717-EAF8-42CE-A8FA-571C6758AA2C}" presName="parentLeftMargin" presStyleLbl="node1" presStyleIdx="0" presStyleCnt="3"/>
      <dgm:spPr/>
      <dgm:t>
        <a:bodyPr/>
        <a:lstStyle/>
        <a:p>
          <a:endParaRPr lang="en-US"/>
        </a:p>
      </dgm:t>
    </dgm:pt>
    <dgm:pt modelId="{74B27DEF-5145-4028-81B7-6C885FEE62BB}" type="pres">
      <dgm:prSet presAssocID="{B28A5717-EAF8-42CE-A8FA-571C6758AA2C}" presName="parentText" presStyleLbl="node1" presStyleIdx="0" presStyleCnt="3" custScaleX="142857" custScaleY="100829">
        <dgm:presLayoutVars>
          <dgm:chMax val="0"/>
          <dgm:bulletEnabled val="1"/>
        </dgm:presLayoutVars>
      </dgm:prSet>
      <dgm:spPr/>
      <dgm:t>
        <a:bodyPr/>
        <a:lstStyle/>
        <a:p>
          <a:endParaRPr lang="en-US"/>
        </a:p>
      </dgm:t>
    </dgm:pt>
    <dgm:pt modelId="{3227EADA-FB8D-4059-82DB-5E41C83A5574}" type="pres">
      <dgm:prSet presAssocID="{B28A5717-EAF8-42CE-A8FA-571C6758AA2C}" presName="negativeSpace" presStyleCnt="0"/>
      <dgm:spPr/>
    </dgm:pt>
    <dgm:pt modelId="{C2AF73F1-64B0-4BB6-A188-A1B66E1C4628}" type="pres">
      <dgm:prSet presAssocID="{B28A5717-EAF8-42CE-A8FA-571C6758AA2C}" presName="childText" presStyleLbl="conFgAcc1" presStyleIdx="0" presStyleCnt="3">
        <dgm:presLayoutVars>
          <dgm:bulletEnabled val="1"/>
        </dgm:presLayoutVars>
      </dgm:prSet>
      <dgm:spPr/>
    </dgm:pt>
    <dgm:pt modelId="{2420A873-4288-4710-A423-FF6C536E345A}" type="pres">
      <dgm:prSet presAssocID="{8B93F8F7-D097-4D43-BBC6-BBA94B1577D0}" presName="spaceBetweenRectangles" presStyleCnt="0"/>
      <dgm:spPr/>
    </dgm:pt>
    <dgm:pt modelId="{3DC61B9C-5F1C-49F6-BC90-BB555C7A4718}" type="pres">
      <dgm:prSet presAssocID="{AF6B43FD-978E-4924-B597-B9E269100A67}" presName="parentLin" presStyleCnt="0"/>
      <dgm:spPr/>
    </dgm:pt>
    <dgm:pt modelId="{F0515E3C-BAB0-4FA1-8BB9-0F4533AB8FCC}" type="pres">
      <dgm:prSet presAssocID="{AF6B43FD-978E-4924-B597-B9E269100A67}" presName="parentLeftMargin" presStyleLbl="node1" presStyleIdx="0" presStyleCnt="3"/>
      <dgm:spPr/>
      <dgm:t>
        <a:bodyPr/>
        <a:lstStyle/>
        <a:p>
          <a:endParaRPr lang="en-US"/>
        </a:p>
      </dgm:t>
    </dgm:pt>
    <dgm:pt modelId="{2996F515-CFC7-4211-B92C-B064FBE674D7}" type="pres">
      <dgm:prSet presAssocID="{AF6B43FD-978E-4924-B597-B9E269100A67}" presName="parentText" presStyleLbl="node1" presStyleIdx="1" presStyleCnt="3" custScaleX="142857">
        <dgm:presLayoutVars>
          <dgm:chMax val="0"/>
          <dgm:bulletEnabled val="1"/>
        </dgm:presLayoutVars>
      </dgm:prSet>
      <dgm:spPr/>
      <dgm:t>
        <a:bodyPr/>
        <a:lstStyle/>
        <a:p>
          <a:endParaRPr lang="en-US"/>
        </a:p>
      </dgm:t>
    </dgm:pt>
    <dgm:pt modelId="{3DBCA5D1-7B42-4B10-A64D-836529A64E62}" type="pres">
      <dgm:prSet presAssocID="{AF6B43FD-978E-4924-B597-B9E269100A67}" presName="negativeSpace" presStyleCnt="0"/>
      <dgm:spPr/>
    </dgm:pt>
    <dgm:pt modelId="{E216E419-9AFE-4E05-B8DE-9006610B44B5}" type="pres">
      <dgm:prSet presAssocID="{AF6B43FD-978E-4924-B597-B9E269100A67}" presName="childText" presStyleLbl="conFgAcc1" presStyleIdx="1" presStyleCnt="3">
        <dgm:presLayoutVars>
          <dgm:bulletEnabled val="1"/>
        </dgm:presLayoutVars>
      </dgm:prSet>
      <dgm:spPr/>
    </dgm:pt>
    <dgm:pt modelId="{3332785D-9D11-4CCD-B891-C358EE1BA3A0}" type="pres">
      <dgm:prSet presAssocID="{1E9214A8-1D25-48DD-9CE0-A306AB062D64}" presName="spaceBetweenRectangles" presStyleCnt="0"/>
      <dgm:spPr/>
    </dgm:pt>
    <dgm:pt modelId="{D8227B04-010D-48AD-AFBA-1C7EA1CCD226}" type="pres">
      <dgm:prSet presAssocID="{1D9D17C8-6795-416F-B6F4-B2E408813D04}" presName="parentLin" presStyleCnt="0"/>
      <dgm:spPr/>
    </dgm:pt>
    <dgm:pt modelId="{3B5B3413-04CC-48DD-AC25-BEF18F15BD0C}" type="pres">
      <dgm:prSet presAssocID="{1D9D17C8-6795-416F-B6F4-B2E408813D04}" presName="parentLeftMargin" presStyleLbl="node1" presStyleIdx="1" presStyleCnt="3"/>
      <dgm:spPr/>
      <dgm:t>
        <a:bodyPr/>
        <a:lstStyle/>
        <a:p>
          <a:endParaRPr lang="en-US"/>
        </a:p>
      </dgm:t>
    </dgm:pt>
    <dgm:pt modelId="{D92C5EAF-757A-4971-9194-68B1DE9767E6}" type="pres">
      <dgm:prSet presAssocID="{1D9D17C8-6795-416F-B6F4-B2E408813D04}" presName="parentText" presStyleLbl="node1" presStyleIdx="2" presStyleCnt="3" custScaleX="142857" custScaleY="143096">
        <dgm:presLayoutVars>
          <dgm:chMax val="0"/>
          <dgm:bulletEnabled val="1"/>
        </dgm:presLayoutVars>
      </dgm:prSet>
      <dgm:spPr/>
      <dgm:t>
        <a:bodyPr/>
        <a:lstStyle/>
        <a:p>
          <a:endParaRPr lang="en-US"/>
        </a:p>
      </dgm:t>
    </dgm:pt>
    <dgm:pt modelId="{67FEC884-392B-43F0-A8B2-EB1EFBCD034B}" type="pres">
      <dgm:prSet presAssocID="{1D9D17C8-6795-416F-B6F4-B2E408813D04}" presName="negativeSpace" presStyleCnt="0"/>
      <dgm:spPr/>
    </dgm:pt>
    <dgm:pt modelId="{931E230B-0308-40A6-AC70-C41C420A8BD3}" type="pres">
      <dgm:prSet presAssocID="{1D9D17C8-6795-416F-B6F4-B2E408813D04}" presName="childText" presStyleLbl="conFgAcc1" presStyleIdx="2" presStyleCnt="3">
        <dgm:presLayoutVars>
          <dgm:bulletEnabled val="1"/>
        </dgm:presLayoutVars>
      </dgm:prSet>
      <dgm:spPr/>
    </dgm:pt>
  </dgm:ptLst>
  <dgm:cxnLst>
    <dgm:cxn modelId="{A06CF027-98D2-45E4-82EA-930B82A3EA31}" type="presOf" srcId="{22373135-C6B5-41BE-94B9-42D313CE505B}" destId="{4E324996-4409-481F-B386-BB1855BDF6AC}" srcOrd="0" destOrd="0" presId="urn:microsoft.com/office/officeart/2005/8/layout/list1"/>
    <dgm:cxn modelId="{C9EA85AD-F3E3-4F6B-8794-4C5A384AD4C3}" type="presOf" srcId="{B28A5717-EAF8-42CE-A8FA-571C6758AA2C}" destId="{74B27DEF-5145-4028-81B7-6C885FEE62BB}" srcOrd="1" destOrd="0" presId="urn:microsoft.com/office/officeart/2005/8/layout/list1"/>
    <dgm:cxn modelId="{D7C76946-2D72-4552-8179-DB6195491235}" type="presOf" srcId="{B28A5717-EAF8-42CE-A8FA-571C6758AA2C}" destId="{560D0877-559C-48C9-86C7-D8211C69B223}" srcOrd="0" destOrd="0" presId="urn:microsoft.com/office/officeart/2005/8/layout/list1"/>
    <dgm:cxn modelId="{CA20A3C0-6F9E-4ECC-A8AB-FA66477D5DBE}" srcId="{22373135-C6B5-41BE-94B9-42D313CE505B}" destId="{AF6B43FD-978E-4924-B597-B9E269100A67}" srcOrd="1" destOrd="0" parTransId="{C9954280-BC28-4765-8293-855A04A4D157}" sibTransId="{1E9214A8-1D25-48DD-9CE0-A306AB062D64}"/>
    <dgm:cxn modelId="{11776A10-1C27-4608-AA35-156EA2B8CBAD}" srcId="{22373135-C6B5-41BE-94B9-42D313CE505B}" destId="{B28A5717-EAF8-42CE-A8FA-571C6758AA2C}" srcOrd="0" destOrd="0" parTransId="{F75E9E63-4324-4D9C-8CC0-9DAD42A43604}" sibTransId="{8B93F8F7-D097-4D43-BBC6-BBA94B1577D0}"/>
    <dgm:cxn modelId="{11B3CB93-6A7F-49B4-9CF8-A50784D3A249}" type="presOf" srcId="{1D9D17C8-6795-416F-B6F4-B2E408813D04}" destId="{3B5B3413-04CC-48DD-AC25-BEF18F15BD0C}" srcOrd="0" destOrd="0" presId="urn:microsoft.com/office/officeart/2005/8/layout/list1"/>
    <dgm:cxn modelId="{F4C21AB0-3013-4749-B242-D312F2F1A6CB}" type="presOf" srcId="{1D9D17C8-6795-416F-B6F4-B2E408813D04}" destId="{D92C5EAF-757A-4971-9194-68B1DE9767E6}" srcOrd="1" destOrd="0" presId="urn:microsoft.com/office/officeart/2005/8/layout/list1"/>
    <dgm:cxn modelId="{893EA585-7D7E-4693-97A8-F7BDC2333280}" type="presOf" srcId="{AF6B43FD-978E-4924-B597-B9E269100A67}" destId="{F0515E3C-BAB0-4FA1-8BB9-0F4533AB8FCC}" srcOrd="0" destOrd="0" presId="urn:microsoft.com/office/officeart/2005/8/layout/list1"/>
    <dgm:cxn modelId="{9A0CF9D5-85F9-4850-9D75-2C236EADDA1F}" type="presOf" srcId="{AF6B43FD-978E-4924-B597-B9E269100A67}" destId="{2996F515-CFC7-4211-B92C-B064FBE674D7}" srcOrd="1" destOrd="0" presId="urn:microsoft.com/office/officeart/2005/8/layout/list1"/>
    <dgm:cxn modelId="{BB3D369A-22F0-46AE-8E50-053DAF3C9823}" srcId="{22373135-C6B5-41BE-94B9-42D313CE505B}" destId="{1D9D17C8-6795-416F-B6F4-B2E408813D04}" srcOrd="2" destOrd="0" parTransId="{1F9AFC0D-ED27-4991-B4C7-A1FF0CF68BD1}" sibTransId="{3FB1DC79-47E3-4FE5-94EB-BB998C99896A}"/>
    <dgm:cxn modelId="{1B14F63B-1C03-4A27-B772-7F743ACFE54F}" type="presParOf" srcId="{4E324996-4409-481F-B386-BB1855BDF6AC}" destId="{1A909AF3-D93C-41C7-AD22-6B7569015D3F}" srcOrd="0" destOrd="0" presId="urn:microsoft.com/office/officeart/2005/8/layout/list1"/>
    <dgm:cxn modelId="{4565EE3C-E730-413E-8079-B481F8341324}" type="presParOf" srcId="{1A909AF3-D93C-41C7-AD22-6B7569015D3F}" destId="{560D0877-559C-48C9-86C7-D8211C69B223}" srcOrd="0" destOrd="0" presId="urn:microsoft.com/office/officeart/2005/8/layout/list1"/>
    <dgm:cxn modelId="{C197DC46-1710-42A2-993F-90D8135C8653}" type="presParOf" srcId="{1A909AF3-D93C-41C7-AD22-6B7569015D3F}" destId="{74B27DEF-5145-4028-81B7-6C885FEE62BB}" srcOrd="1" destOrd="0" presId="urn:microsoft.com/office/officeart/2005/8/layout/list1"/>
    <dgm:cxn modelId="{2801EED9-A012-4D28-88E3-BF2D23865F27}" type="presParOf" srcId="{4E324996-4409-481F-B386-BB1855BDF6AC}" destId="{3227EADA-FB8D-4059-82DB-5E41C83A5574}" srcOrd="1" destOrd="0" presId="urn:microsoft.com/office/officeart/2005/8/layout/list1"/>
    <dgm:cxn modelId="{2466AE96-4DE0-460D-B47A-545E54EDEAD3}" type="presParOf" srcId="{4E324996-4409-481F-B386-BB1855BDF6AC}" destId="{C2AF73F1-64B0-4BB6-A188-A1B66E1C4628}" srcOrd="2" destOrd="0" presId="urn:microsoft.com/office/officeart/2005/8/layout/list1"/>
    <dgm:cxn modelId="{595ABCD0-B3C6-4768-8934-7E3F02418A2D}" type="presParOf" srcId="{4E324996-4409-481F-B386-BB1855BDF6AC}" destId="{2420A873-4288-4710-A423-FF6C536E345A}" srcOrd="3" destOrd="0" presId="urn:microsoft.com/office/officeart/2005/8/layout/list1"/>
    <dgm:cxn modelId="{318A6ABA-FB5C-4858-9B50-B4ED5D47D486}" type="presParOf" srcId="{4E324996-4409-481F-B386-BB1855BDF6AC}" destId="{3DC61B9C-5F1C-49F6-BC90-BB555C7A4718}" srcOrd="4" destOrd="0" presId="urn:microsoft.com/office/officeart/2005/8/layout/list1"/>
    <dgm:cxn modelId="{51D5BDF3-CD9E-4843-979D-C6B7237584B4}" type="presParOf" srcId="{3DC61B9C-5F1C-49F6-BC90-BB555C7A4718}" destId="{F0515E3C-BAB0-4FA1-8BB9-0F4533AB8FCC}" srcOrd="0" destOrd="0" presId="urn:microsoft.com/office/officeart/2005/8/layout/list1"/>
    <dgm:cxn modelId="{66DC5144-5691-41C5-BBDA-EB285F1DB318}" type="presParOf" srcId="{3DC61B9C-5F1C-49F6-BC90-BB555C7A4718}" destId="{2996F515-CFC7-4211-B92C-B064FBE674D7}" srcOrd="1" destOrd="0" presId="urn:microsoft.com/office/officeart/2005/8/layout/list1"/>
    <dgm:cxn modelId="{88BD43E8-3081-4177-850F-49467514B61D}" type="presParOf" srcId="{4E324996-4409-481F-B386-BB1855BDF6AC}" destId="{3DBCA5D1-7B42-4B10-A64D-836529A64E62}" srcOrd="5" destOrd="0" presId="urn:microsoft.com/office/officeart/2005/8/layout/list1"/>
    <dgm:cxn modelId="{E895A49D-3A09-4855-BBCC-F307B8033718}" type="presParOf" srcId="{4E324996-4409-481F-B386-BB1855BDF6AC}" destId="{E216E419-9AFE-4E05-B8DE-9006610B44B5}" srcOrd="6" destOrd="0" presId="urn:microsoft.com/office/officeart/2005/8/layout/list1"/>
    <dgm:cxn modelId="{E5B02C2A-46B6-416E-B3D7-A8C6D8A9139B}" type="presParOf" srcId="{4E324996-4409-481F-B386-BB1855BDF6AC}" destId="{3332785D-9D11-4CCD-B891-C358EE1BA3A0}" srcOrd="7" destOrd="0" presId="urn:microsoft.com/office/officeart/2005/8/layout/list1"/>
    <dgm:cxn modelId="{238F8360-B765-4200-B8F2-F7273F3BBFDE}" type="presParOf" srcId="{4E324996-4409-481F-B386-BB1855BDF6AC}" destId="{D8227B04-010D-48AD-AFBA-1C7EA1CCD226}" srcOrd="8" destOrd="0" presId="urn:microsoft.com/office/officeart/2005/8/layout/list1"/>
    <dgm:cxn modelId="{B62E71C4-EEC8-4BD6-8F27-D93EAE57D355}" type="presParOf" srcId="{D8227B04-010D-48AD-AFBA-1C7EA1CCD226}" destId="{3B5B3413-04CC-48DD-AC25-BEF18F15BD0C}" srcOrd="0" destOrd="0" presId="urn:microsoft.com/office/officeart/2005/8/layout/list1"/>
    <dgm:cxn modelId="{28B945DC-B9A5-4507-A9BB-518890399560}" type="presParOf" srcId="{D8227B04-010D-48AD-AFBA-1C7EA1CCD226}" destId="{D92C5EAF-757A-4971-9194-68B1DE9767E6}" srcOrd="1" destOrd="0" presId="urn:microsoft.com/office/officeart/2005/8/layout/list1"/>
    <dgm:cxn modelId="{CC00A1D3-9D9E-499C-9E16-8198726911DB}" type="presParOf" srcId="{4E324996-4409-481F-B386-BB1855BDF6AC}" destId="{67FEC884-392B-43F0-A8B2-EB1EFBCD034B}" srcOrd="9" destOrd="0" presId="urn:microsoft.com/office/officeart/2005/8/layout/list1"/>
    <dgm:cxn modelId="{9AE1CB9F-0A8D-4F8B-8BA6-29C132784E01}" type="presParOf" srcId="{4E324996-4409-481F-B386-BB1855BDF6AC}" destId="{931E230B-0308-40A6-AC70-C41C420A8BD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0708E6-D5AF-4222-8FA3-FAE79EF5874A}">
      <dsp:nvSpPr>
        <dsp:cNvPr id="0" name=""/>
        <dsp:cNvSpPr/>
      </dsp:nvSpPr>
      <dsp:spPr>
        <a:xfrm>
          <a:off x="0" y="463319"/>
          <a:ext cx="8229600" cy="7056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647C74-900B-416C-B1DD-B1F8F5E928EC}">
      <dsp:nvSpPr>
        <dsp:cNvPr id="0" name=""/>
        <dsp:cNvSpPr/>
      </dsp:nvSpPr>
      <dsp:spPr>
        <a:xfrm>
          <a:off x="391790" y="50039"/>
          <a:ext cx="7835792" cy="826560"/>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244600">
            <a:lnSpc>
              <a:spcPct val="90000"/>
            </a:lnSpc>
            <a:spcBef>
              <a:spcPct val="0"/>
            </a:spcBef>
            <a:spcAft>
              <a:spcPct val="35000"/>
            </a:spcAft>
          </a:pPr>
          <a:r>
            <a:rPr lang="en-US" sz="2800" b="1" kern="1200" dirty="0">
              <a:latin typeface="Times New Roman" panose="02020603050405020304" pitchFamily="18" charset="0"/>
              <a:cs typeface="Times New Roman" panose="02020603050405020304" pitchFamily="18" charset="0"/>
            </a:rPr>
            <a:t>1. </a:t>
          </a:r>
          <a:r>
            <a:rPr lang="en-US" sz="2800" b="1" kern="1200" dirty="0" err="1">
              <a:latin typeface="Times New Roman" panose="02020603050405020304" pitchFamily="18" charset="0"/>
              <a:cs typeface="Times New Roman" panose="02020603050405020304" pitchFamily="18" charset="0"/>
            </a:rPr>
            <a:t>Một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số</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vấn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đề</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về</a:t>
          </a:r>
          <a:r>
            <a:rPr lang="en-US" sz="2800" b="1" kern="1200" dirty="0">
              <a:latin typeface="Times New Roman" panose="02020603050405020304" pitchFamily="18" charset="0"/>
              <a:cs typeface="Times New Roman" panose="02020603050405020304" pitchFamily="18" charset="0"/>
            </a:rPr>
            <a:t> KTĐG </a:t>
          </a:r>
          <a:r>
            <a:rPr lang="en-US" sz="2800" b="1" kern="1200" dirty="0" err="1">
              <a:latin typeface="Times New Roman" panose="02020603050405020304" pitchFamily="18" charset="0"/>
              <a:cs typeface="Times New Roman" panose="02020603050405020304" pitchFamily="18" charset="0"/>
            </a:rPr>
            <a:t>theo</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định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hướng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phát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triển</a:t>
          </a:r>
          <a:r>
            <a:rPr lang="en-US" sz="2800" b="1" kern="1200" dirty="0">
              <a:latin typeface="Times New Roman" panose="02020603050405020304" pitchFamily="18" charset="0"/>
              <a:cs typeface="Times New Roman" panose="02020603050405020304" pitchFamily="18" charset="0"/>
            </a:rPr>
            <a:t> NL</a:t>
          </a:r>
          <a:endParaRPr lang="vi-VN" sz="2800" b="1" kern="1200" dirty="0">
            <a:latin typeface="Times New Roman" panose="02020603050405020304" pitchFamily="18" charset="0"/>
            <a:cs typeface="Times New Roman" panose="02020603050405020304" pitchFamily="18" charset="0"/>
          </a:endParaRPr>
        </a:p>
      </dsp:txBody>
      <dsp:txXfrm>
        <a:off x="432139" y="90388"/>
        <a:ext cx="7755094" cy="745862"/>
      </dsp:txXfrm>
    </dsp:sp>
    <dsp:sp modelId="{78EF645F-1F9C-433D-B76A-2E68C2D70D20}">
      <dsp:nvSpPr>
        <dsp:cNvPr id="0" name=""/>
        <dsp:cNvSpPr/>
      </dsp:nvSpPr>
      <dsp:spPr>
        <a:xfrm>
          <a:off x="0" y="1733399"/>
          <a:ext cx="8229600" cy="7056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E9319C-7495-4D41-A1F2-5D0C14A6DAF7}">
      <dsp:nvSpPr>
        <dsp:cNvPr id="0" name=""/>
        <dsp:cNvSpPr/>
      </dsp:nvSpPr>
      <dsp:spPr>
        <a:xfrm>
          <a:off x="391790" y="1320119"/>
          <a:ext cx="7835792" cy="826560"/>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244600">
            <a:lnSpc>
              <a:spcPct val="90000"/>
            </a:lnSpc>
            <a:spcBef>
              <a:spcPct val="0"/>
            </a:spcBef>
            <a:spcAft>
              <a:spcPct val="35000"/>
            </a:spcAft>
          </a:pPr>
          <a:r>
            <a:rPr lang="en-US" sz="2800" b="1" kern="1200" dirty="0">
              <a:latin typeface="Times New Roman" panose="02020603050405020304" pitchFamily="18" charset="0"/>
              <a:cs typeface="Times New Roman" panose="02020603050405020304" pitchFamily="18" charset="0"/>
            </a:rPr>
            <a:t>2. </a:t>
          </a:r>
          <a:r>
            <a:rPr lang="en-US" sz="2800" b="1" kern="1200" dirty="0" err="1">
              <a:latin typeface="Times New Roman" panose="02020603050405020304" pitchFamily="18" charset="0"/>
              <a:cs typeface="Times New Roman" panose="02020603050405020304" pitchFamily="18" charset="0"/>
            </a:rPr>
            <a:t>Xây</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dựng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hỏi</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đánh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giá</a:t>
          </a:r>
          <a:r>
            <a:rPr lang="en-US" sz="2800" b="1" kern="1200" dirty="0">
              <a:latin typeface="Times New Roman" panose="02020603050405020304" pitchFamily="18" charset="0"/>
              <a:cs typeface="Times New Roman" panose="02020603050405020304" pitchFamily="18" charset="0"/>
            </a:rPr>
            <a:t> NL </a:t>
          </a:r>
          <a:r>
            <a:rPr lang="en-US" sz="2800" b="1" kern="1200" dirty="0" err="1">
              <a:latin typeface="Times New Roman" panose="02020603050405020304" pitchFamily="18" charset="0"/>
              <a:cs typeface="Times New Roman" panose="02020603050405020304" pitchFamily="18" charset="0"/>
            </a:rPr>
            <a:t>tiếp</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nhận</a:t>
          </a:r>
          <a:r>
            <a:rPr lang="en-US" sz="2800" b="1" kern="1200" dirty="0">
              <a:latin typeface="Times New Roman" panose="02020603050405020304" pitchFamily="18" charset="0"/>
              <a:cs typeface="Times New Roman" panose="02020603050405020304" pitchFamily="18" charset="0"/>
            </a:rPr>
            <a:t> VB (</a:t>
          </a:r>
          <a:r>
            <a:rPr lang="en-US" sz="2800" b="1" kern="1200" dirty="0" err="1">
              <a:latin typeface="Times New Roman" panose="02020603050405020304" pitchFamily="18" charset="0"/>
              <a:cs typeface="Times New Roman" panose="02020603050405020304" pitchFamily="18" charset="0"/>
            </a:rPr>
            <a:t>đọc</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hiểu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của</a:t>
          </a:r>
          <a:r>
            <a:rPr lang="en-US" sz="2800" b="1" kern="1200" dirty="0">
              <a:latin typeface="Times New Roman" panose="02020603050405020304" pitchFamily="18" charset="0"/>
              <a:cs typeface="Times New Roman" panose="02020603050405020304" pitchFamily="18" charset="0"/>
            </a:rPr>
            <a:t> HS</a:t>
          </a:r>
          <a:endParaRPr lang="vi-VN" sz="2800" b="1" kern="1200" dirty="0">
            <a:latin typeface="Times New Roman" panose="02020603050405020304" pitchFamily="18" charset="0"/>
            <a:cs typeface="Times New Roman" panose="02020603050405020304" pitchFamily="18" charset="0"/>
          </a:endParaRPr>
        </a:p>
      </dsp:txBody>
      <dsp:txXfrm>
        <a:off x="432139" y="1360468"/>
        <a:ext cx="7755094" cy="745862"/>
      </dsp:txXfrm>
    </dsp:sp>
    <dsp:sp modelId="{EA0B3B48-6974-46E6-8885-0040A62050C0}">
      <dsp:nvSpPr>
        <dsp:cNvPr id="0" name=""/>
        <dsp:cNvSpPr/>
      </dsp:nvSpPr>
      <dsp:spPr>
        <a:xfrm>
          <a:off x="0" y="3003479"/>
          <a:ext cx="8229600" cy="7056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175BA0-BBDA-4061-89DC-1F9569C58E0C}">
      <dsp:nvSpPr>
        <dsp:cNvPr id="0" name=""/>
        <dsp:cNvSpPr/>
      </dsp:nvSpPr>
      <dsp:spPr>
        <a:xfrm>
          <a:off x="391790" y="2590200"/>
          <a:ext cx="7835792" cy="826560"/>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244600">
            <a:lnSpc>
              <a:spcPct val="90000"/>
            </a:lnSpc>
            <a:spcBef>
              <a:spcPct val="0"/>
            </a:spcBef>
            <a:spcAft>
              <a:spcPct val="35000"/>
            </a:spcAft>
          </a:pPr>
          <a:r>
            <a:rPr lang="en-US" sz="2800" b="1" kern="1200" dirty="0">
              <a:latin typeface="Times New Roman" panose="02020603050405020304" pitchFamily="18" charset="0"/>
              <a:cs typeface="Times New Roman" panose="02020603050405020304" pitchFamily="18" charset="0"/>
            </a:rPr>
            <a:t>3. </a:t>
          </a:r>
          <a:r>
            <a:rPr lang="en-US" sz="2800" b="1" kern="1200" dirty="0" err="1">
              <a:latin typeface="Times New Roman" panose="02020603050405020304" pitchFamily="18" charset="0"/>
              <a:cs typeface="Times New Roman" panose="02020603050405020304" pitchFamily="18" charset="0"/>
            </a:rPr>
            <a:t>Xây</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dựng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hỏi</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đánh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giá</a:t>
          </a:r>
          <a:r>
            <a:rPr lang="en-US" sz="2800" b="1" kern="1200" dirty="0">
              <a:latin typeface="Times New Roman" panose="02020603050405020304" pitchFamily="18" charset="0"/>
              <a:cs typeface="Times New Roman" panose="02020603050405020304" pitchFamily="18" charset="0"/>
            </a:rPr>
            <a:t> NL </a:t>
          </a:r>
          <a:r>
            <a:rPr lang="en-US" sz="2800" b="1" kern="1200" dirty="0" err="1">
              <a:latin typeface="Times New Roman" panose="02020603050405020304" pitchFamily="18" charset="0"/>
              <a:cs typeface="Times New Roman" panose="02020603050405020304" pitchFamily="18" charset="0"/>
            </a:rPr>
            <a:t>tạo</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lập</a:t>
          </a:r>
          <a:r>
            <a:rPr lang="en-US" sz="2800" b="1" kern="1200" dirty="0">
              <a:latin typeface="Times New Roman" panose="02020603050405020304" pitchFamily="18" charset="0"/>
              <a:cs typeface="Times New Roman" panose="02020603050405020304" pitchFamily="18" charset="0"/>
            </a:rPr>
            <a:t>  VB (</a:t>
          </a:r>
          <a:r>
            <a:rPr lang="en-US" sz="2800" b="1" kern="1200" dirty="0" err="1">
              <a:latin typeface="Times New Roman" panose="02020603050405020304" pitchFamily="18" charset="0"/>
              <a:cs typeface="Times New Roman" panose="02020603050405020304" pitchFamily="18" charset="0"/>
            </a:rPr>
            <a:t>viết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của</a:t>
          </a:r>
          <a:r>
            <a:rPr lang="en-US" sz="2800" b="1" kern="1200" dirty="0">
              <a:latin typeface="Times New Roman" panose="02020603050405020304" pitchFamily="18" charset="0"/>
              <a:cs typeface="Times New Roman" panose="02020603050405020304" pitchFamily="18" charset="0"/>
            </a:rPr>
            <a:t> HS</a:t>
          </a:r>
          <a:endParaRPr lang="vi-VN" sz="2800" b="1" kern="1200" dirty="0">
            <a:latin typeface="Times New Roman" panose="02020603050405020304" pitchFamily="18" charset="0"/>
            <a:cs typeface="Times New Roman" panose="02020603050405020304" pitchFamily="18" charset="0"/>
          </a:endParaRPr>
        </a:p>
      </dsp:txBody>
      <dsp:txXfrm>
        <a:off x="432139" y="2630549"/>
        <a:ext cx="7755094" cy="745862"/>
      </dsp:txXfrm>
    </dsp:sp>
    <dsp:sp modelId="{D6FE7586-0CF2-4517-AD59-B409F32022C2}">
      <dsp:nvSpPr>
        <dsp:cNvPr id="0" name=""/>
        <dsp:cNvSpPr/>
      </dsp:nvSpPr>
      <dsp:spPr>
        <a:xfrm>
          <a:off x="0" y="4273560"/>
          <a:ext cx="8229600" cy="7056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CA1535-5172-497D-AE00-BB476CDB3CBF}">
      <dsp:nvSpPr>
        <dsp:cNvPr id="0" name=""/>
        <dsp:cNvSpPr/>
      </dsp:nvSpPr>
      <dsp:spPr>
        <a:xfrm>
          <a:off x="391790" y="3860280"/>
          <a:ext cx="7835792" cy="826560"/>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244600">
            <a:lnSpc>
              <a:spcPct val="90000"/>
            </a:lnSpc>
            <a:spcBef>
              <a:spcPct val="0"/>
            </a:spcBef>
            <a:spcAft>
              <a:spcPct val="35000"/>
            </a:spcAft>
          </a:pPr>
          <a:r>
            <a:rPr lang="en-US" sz="2800" b="1" kern="1200" dirty="0">
              <a:latin typeface="Times New Roman" panose="02020603050405020304" pitchFamily="18" charset="0"/>
              <a:cs typeface="Times New Roman" panose="02020603050405020304" pitchFamily="18" charset="0"/>
            </a:rPr>
            <a:t>4. </a:t>
          </a:r>
          <a:r>
            <a:rPr lang="en-US" sz="2800" b="1" kern="1200" dirty="0" err="1">
              <a:latin typeface="Times New Roman" panose="02020603050405020304" pitchFamily="18" charset="0"/>
              <a:cs typeface="Times New Roman" panose="02020603050405020304" pitchFamily="18" charset="0"/>
            </a:rPr>
            <a:t>Xây</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dựng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đề</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kiểm</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tra</a:t>
          </a:r>
          <a:r>
            <a:rPr lang="en-US" sz="2800" b="1" kern="1200" dirty="0">
              <a:latin typeface="Times New Roman" panose="02020603050405020304" pitchFamily="18" charset="0"/>
              <a:cs typeface="Times New Roman" panose="02020603050405020304" pitchFamily="18" charset="0"/>
            </a:rPr>
            <a:t> ĐGNL </a:t>
          </a:r>
          <a:r>
            <a:rPr lang="en-US" sz="2800" b="1" kern="1200" dirty="0" err="1">
              <a:latin typeface="Times New Roman" panose="02020603050405020304" pitchFamily="18" charset="0"/>
              <a:cs typeface="Times New Roman" panose="02020603050405020304" pitchFamily="18" charset="0"/>
            </a:rPr>
            <a:t>trong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môn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Ngữ</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Văn</a:t>
          </a:r>
          <a:r>
            <a:rPr lang="en-US" sz="2800" b="1" kern="1200" dirty="0">
              <a:latin typeface="Times New Roman" panose="02020603050405020304" pitchFamily="18" charset="0"/>
              <a:cs typeface="Times New Roman" panose="02020603050405020304" pitchFamily="18" charset="0"/>
            </a:rPr>
            <a:t> </a:t>
          </a:r>
          <a:endParaRPr lang="vi-VN" sz="2800" kern="1200" dirty="0"/>
        </a:p>
      </dsp:txBody>
      <dsp:txXfrm>
        <a:off x="432139" y="3900629"/>
        <a:ext cx="7755094" cy="745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0708E6-D5AF-4222-8FA3-FAE79EF5874A}">
      <dsp:nvSpPr>
        <dsp:cNvPr id="0" name=""/>
        <dsp:cNvSpPr/>
      </dsp:nvSpPr>
      <dsp:spPr>
        <a:xfrm>
          <a:off x="0" y="463319"/>
          <a:ext cx="8229600" cy="7056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647C74-900B-416C-B1DD-B1F8F5E928EC}">
      <dsp:nvSpPr>
        <dsp:cNvPr id="0" name=""/>
        <dsp:cNvSpPr/>
      </dsp:nvSpPr>
      <dsp:spPr>
        <a:xfrm>
          <a:off x="391790" y="50039"/>
          <a:ext cx="7835792" cy="826560"/>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244600">
            <a:lnSpc>
              <a:spcPct val="90000"/>
            </a:lnSpc>
            <a:spcBef>
              <a:spcPct val="0"/>
            </a:spcBef>
            <a:spcAft>
              <a:spcPct val="35000"/>
            </a:spcAft>
          </a:pPr>
          <a:r>
            <a:rPr lang="en-US" sz="2800" b="1" kern="1200" dirty="0">
              <a:latin typeface="Times New Roman" panose="02020603050405020304" pitchFamily="18" charset="0"/>
              <a:cs typeface="Times New Roman" panose="02020603050405020304" pitchFamily="18" charset="0"/>
            </a:rPr>
            <a:t>1. </a:t>
          </a:r>
          <a:r>
            <a:rPr lang="en-US" sz="2800" b="1" kern="1200" dirty="0" err="1">
              <a:latin typeface="Times New Roman" panose="02020603050405020304" pitchFamily="18" charset="0"/>
              <a:cs typeface="Times New Roman" panose="02020603050405020304" pitchFamily="18" charset="0"/>
            </a:rPr>
            <a:t>Hệ</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thống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hỏi</a:t>
          </a:r>
          <a:r>
            <a:rPr lang="en-US" sz="2800" b="1" kern="1200" dirty="0">
              <a:latin typeface="Times New Roman" panose="02020603050405020304" pitchFamily="18" charset="0"/>
              <a:cs typeface="Times New Roman" panose="02020603050405020304" pitchFamily="18" charset="0"/>
            </a:rPr>
            <a:t> TNKQ </a:t>
          </a:r>
          <a:r>
            <a:rPr lang="en-US" sz="2800" b="1" kern="1200" dirty="0" err="1">
              <a:latin typeface="Times New Roman" panose="02020603050405020304" pitchFamily="18" charset="0"/>
              <a:cs typeface="Times New Roman" panose="02020603050405020304" pitchFamily="18" charset="0"/>
            </a:rPr>
            <a:t>đánh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giá</a:t>
          </a:r>
          <a:r>
            <a:rPr lang="en-US" sz="2800" b="1" kern="1200" dirty="0">
              <a:latin typeface="Times New Roman" panose="02020603050405020304" pitchFamily="18" charset="0"/>
              <a:cs typeface="Times New Roman" panose="02020603050405020304" pitchFamily="18" charset="0"/>
            </a:rPr>
            <a:t> NL </a:t>
          </a:r>
          <a:r>
            <a:rPr lang="en-US" sz="2800" b="1" kern="1200" dirty="0" err="1">
              <a:latin typeface="Times New Roman" panose="02020603050405020304" pitchFamily="18" charset="0"/>
              <a:cs typeface="Times New Roman" panose="02020603050405020304" pitchFamily="18" charset="0"/>
            </a:rPr>
            <a:t>đọc</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hiểu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của</a:t>
          </a:r>
          <a:r>
            <a:rPr lang="en-US" sz="2800" b="1" kern="1200" dirty="0">
              <a:latin typeface="Times New Roman" panose="02020603050405020304" pitchFamily="18" charset="0"/>
              <a:cs typeface="Times New Roman" panose="02020603050405020304" pitchFamily="18" charset="0"/>
            </a:rPr>
            <a:t> HS (</a:t>
          </a:r>
          <a:r>
            <a:rPr lang="en-US" sz="2800" b="1" kern="1200" dirty="0" err="1">
              <a:latin typeface="Times New Roman" panose="02020603050405020304" pitchFamily="18" charset="0"/>
              <a:cs typeface="Times New Roman" panose="02020603050405020304" pitchFamily="18" charset="0"/>
            </a:rPr>
            <a:t>khoảng</a:t>
          </a:r>
          <a:r>
            <a:rPr lang="en-US" sz="2800" b="1" kern="1200" dirty="0">
              <a:latin typeface="Times New Roman" panose="02020603050405020304" pitchFamily="18" charset="0"/>
              <a:cs typeface="Times New Roman" panose="02020603050405020304" pitchFamily="18" charset="0"/>
            </a:rPr>
            <a:t> 20 </a:t>
          </a: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a:t>
          </a:r>
          <a:r>
            <a:rPr lang="en-US" sz="2800" b="1" kern="1200" dirty="0" err="1">
              <a:latin typeface="Times New Roman" panose="02020603050405020304" pitchFamily="18" charset="0"/>
              <a:cs typeface="Times New Roman" panose="02020603050405020304" pitchFamily="18" charset="0"/>
            </a:rPr>
            <a:t>nhóm</a:t>
          </a:r>
          <a:r>
            <a:rPr lang="en-US" sz="2800" b="1" kern="1200" dirty="0">
              <a:latin typeface="Times New Roman" panose="02020603050405020304" pitchFamily="18" charset="0"/>
              <a:cs typeface="Times New Roman" panose="02020603050405020304" pitchFamily="18" charset="0"/>
            </a:rPr>
            <a:t>) </a:t>
          </a:r>
          <a:endParaRPr lang="vi-VN" sz="2800" b="1" kern="1200" dirty="0">
            <a:latin typeface="Times New Roman" panose="02020603050405020304" pitchFamily="18" charset="0"/>
            <a:cs typeface="Times New Roman" panose="02020603050405020304" pitchFamily="18" charset="0"/>
          </a:endParaRPr>
        </a:p>
      </dsp:txBody>
      <dsp:txXfrm>
        <a:off x="432139" y="90388"/>
        <a:ext cx="7755094" cy="745862"/>
      </dsp:txXfrm>
    </dsp:sp>
    <dsp:sp modelId="{0EA3FE6F-B4C6-4A21-AA3A-53EA7B2236E7}">
      <dsp:nvSpPr>
        <dsp:cNvPr id="0" name=""/>
        <dsp:cNvSpPr/>
      </dsp:nvSpPr>
      <dsp:spPr>
        <a:xfrm>
          <a:off x="0" y="1733399"/>
          <a:ext cx="8229600" cy="7056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AED0C9-B26B-40FA-9C29-453F62B03286}">
      <dsp:nvSpPr>
        <dsp:cNvPr id="0" name=""/>
        <dsp:cNvSpPr/>
      </dsp:nvSpPr>
      <dsp:spPr>
        <a:xfrm>
          <a:off x="391790" y="1320119"/>
          <a:ext cx="7835792" cy="826560"/>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244600">
            <a:lnSpc>
              <a:spcPct val="90000"/>
            </a:lnSpc>
            <a:spcBef>
              <a:spcPct val="0"/>
            </a:spcBef>
            <a:spcAft>
              <a:spcPct val="35000"/>
            </a:spcAft>
          </a:pPr>
          <a:r>
            <a:rPr lang="en-US" sz="2800" b="1" kern="1200" dirty="0">
              <a:latin typeface="Times New Roman" panose="02020603050405020304" pitchFamily="18" charset="0"/>
              <a:cs typeface="Times New Roman" panose="02020603050405020304" pitchFamily="18" charset="0"/>
            </a:rPr>
            <a:t>2. </a:t>
          </a:r>
          <a:r>
            <a:rPr lang="en-US" sz="2800" b="1" kern="1200" dirty="0" err="1">
              <a:latin typeface="Times New Roman" panose="02020603050405020304" pitchFamily="18" charset="0"/>
              <a:cs typeface="Times New Roman" panose="02020603050405020304" pitchFamily="18" charset="0"/>
            </a:rPr>
            <a:t>Hệ</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thống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hỏi</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trả</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lời</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ngắn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đánh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giá</a:t>
          </a:r>
          <a:r>
            <a:rPr lang="en-US" sz="2800" b="1" kern="1200" dirty="0">
              <a:latin typeface="Times New Roman" panose="02020603050405020304" pitchFamily="18" charset="0"/>
              <a:cs typeface="Times New Roman" panose="02020603050405020304" pitchFamily="18" charset="0"/>
            </a:rPr>
            <a:t> NL </a:t>
          </a:r>
          <a:r>
            <a:rPr lang="en-US" sz="2800" b="1" kern="1200" dirty="0" err="1">
              <a:latin typeface="Times New Roman" panose="02020603050405020304" pitchFamily="18" charset="0"/>
              <a:cs typeface="Times New Roman" panose="02020603050405020304" pitchFamily="18" charset="0"/>
            </a:rPr>
            <a:t>đọc</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hiểu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của</a:t>
          </a:r>
          <a:r>
            <a:rPr lang="en-US" sz="2800" b="1" kern="1200" dirty="0">
              <a:latin typeface="Times New Roman" panose="02020603050405020304" pitchFamily="18" charset="0"/>
              <a:cs typeface="Times New Roman" panose="02020603050405020304" pitchFamily="18" charset="0"/>
            </a:rPr>
            <a:t> HS (</a:t>
          </a:r>
          <a:r>
            <a:rPr lang="en-US" sz="2800" b="1" kern="1200" dirty="0" err="1">
              <a:latin typeface="Times New Roman" panose="02020603050405020304" pitchFamily="18" charset="0"/>
              <a:cs typeface="Times New Roman" panose="02020603050405020304" pitchFamily="18" charset="0"/>
            </a:rPr>
            <a:t>khoảng</a:t>
          </a:r>
          <a:r>
            <a:rPr lang="en-US" sz="2800" b="1" kern="1200" dirty="0">
              <a:latin typeface="Times New Roman" panose="02020603050405020304" pitchFamily="18" charset="0"/>
              <a:cs typeface="Times New Roman" panose="02020603050405020304" pitchFamily="18" charset="0"/>
            </a:rPr>
            <a:t> 10 </a:t>
          </a: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a:t>
          </a:r>
          <a:r>
            <a:rPr lang="en-US" sz="2800" b="1" kern="1200" dirty="0" err="1">
              <a:latin typeface="Times New Roman" panose="02020603050405020304" pitchFamily="18" charset="0"/>
              <a:cs typeface="Times New Roman" panose="02020603050405020304" pitchFamily="18" charset="0"/>
            </a:rPr>
            <a:t>nhóm</a:t>
          </a:r>
          <a:r>
            <a:rPr lang="en-US" sz="2800" b="1" kern="1200" dirty="0">
              <a:latin typeface="Times New Roman" panose="02020603050405020304" pitchFamily="18" charset="0"/>
              <a:cs typeface="Times New Roman" panose="02020603050405020304" pitchFamily="18" charset="0"/>
            </a:rPr>
            <a:t>)</a:t>
          </a:r>
          <a:endParaRPr lang="vi-VN" sz="2800" b="1" kern="1200" dirty="0">
            <a:latin typeface="Times New Roman" panose="02020603050405020304" pitchFamily="18" charset="0"/>
            <a:cs typeface="Times New Roman" panose="02020603050405020304" pitchFamily="18" charset="0"/>
          </a:endParaRPr>
        </a:p>
      </dsp:txBody>
      <dsp:txXfrm>
        <a:off x="432139" y="1360468"/>
        <a:ext cx="7755094" cy="745862"/>
      </dsp:txXfrm>
    </dsp:sp>
    <dsp:sp modelId="{78EF645F-1F9C-433D-B76A-2E68C2D70D20}">
      <dsp:nvSpPr>
        <dsp:cNvPr id="0" name=""/>
        <dsp:cNvSpPr/>
      </dsp:nvSpPr>
      <dsp:spPr>
        <a:xfrm>
          <a:off x="0" y="3003479"/>
          <a:ext cx="8229600" cy="7056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E9319C-7495-4D41-A1F2-5D0C14A6DAF7}">
      <dsp:nvSpPr>
        <dsp:cNvPr id="0" name=""/>
        <dsp:cNvSpPr/>
      </dsp:nvSpPr>
      <dsp:spPr>
        <a:xfrm>
          <a:off x="391790" y="2590200"/>
          <a:ext cx="7835792" cy="826560"/>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244600">
            <a:lnSpc>
              <a:spcPct val="90000"/>
            </a:lnSpc>
            <a:spcBef>
              <a:spcPct val="0"/>
            </a:spcBef>
            <a:spcAft>
              <a:spcPct val="35000"/>
            </a:spcAft>
          </a:pPr>
          <a:r>
            <a:rPr lang="en-US" sz="2800" b="1" kern="1200" dirty="0">
              <a:latin typeface="Times New Roman" panose="02020603050405020304" pitchFamily="18" charset="0"/>
              <a:cs typeface="Times New Roman" panose="02020603050405020304" pitchFamily="18" charset="0"/>
            </a:rPr>
            <a:t>3. </a:t>
          </a:r>
          <a:r>
            <a:rPr lang="en-US" sz="2800" b="1" kern="1200" dirty="0" err="1">
              <a:latin typeface="Times New Roman" panose="02020603050405020304" pitchFamily="18" charset="0"/>
              <a:cs typeface="Times New Roman" panose="02020603050405020304" pitchFamily="18" charset="0"/>
            </a:rPr>
            <a:t>Hệ</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thống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hỏi</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đánh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giá</a:t>
          </a:r>
          <a:r>
            <a:rPr lang="en-US" sz="2800" b="1" kern="1200" dirty="0">
              <a:latin typeface="Times New Roman" panose="02020603050405020304" pitchFamily="18" charset="0"/>
              <a:cs typeface="Times New Roman" panose="02020603050405020304" pitchFamily="18" charset="0"/>
            </a:rPr>
            <a:t> NL </a:t>
          </a:r>
          <a:r>
            <a:rPr lang="en-US" sz="2800" b="1" kern="1200" dirty="0" err="1">
              <a:latin typeface="Times New Roman" panose="02020603050405020304" pitchFamily="18" charset="0"/>
              <a:cs typeface="Times New Roman" panose="02020603050405020304" pitchFamily="18" charset="0"/>
            </a:rPr>
            <a:t>viết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của</a:t>
          </a:r>
          <a:r>
            <a:rPr lang="en-US" sz="2800" b="1" kern="1200" dirty="0">
              <a:latin typeface="Times New Roman" panose="02020603050405020304" pitchFamily="18" charset="0"/>
              <a:cs typeface="Times New Roman" panose="02020603050405020304" pitchFamily="18" charset="0"/>
            </a:rPr>
            <a:t> HS (</a:t>
          </a:r>
          <a:r>
            <a:rPr lang="en-US" sz="2800" b="1" kern="1200" dirty="0" err="1">
              <a:latin typeface="Times New Roman" panose="02020603050405020304" pitchFamily="18" charset="0"/>
              <a:cs typeface="Times New Roman" panose="02020603050405020304" pitchFamily="18" charset="0"/>
            </a:rPr>
            <a:t>khoảng</a:t>
          </a:r>
          <a:r>
            <a:rPr lang="en-US" sz="2800" b="1" kern="1200" dirty="0">
              <a:latin typeface="Times New Roman" panose="02020603050405020304" pitchFamily="18" charset="0"/>
              <a:cs typeface="Times New Roman" panose="02020603050405020304" pitchFamily="18" charset="0"/>
            </a:rPr>
            <a:t> 2-3 </a:t>
          </a: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a:t>
          </a:r>
          <a:r>
            <a:rPr lang="en-US" sz="2800" b="1" kern="1200" dirty="0" err="1">
              <a:latin typeface="Times New Roman" panose="02020603050405020304" pitchFamily="18" charset="0"/>
              <a:cs typeface="Times New Roman" panose="02020603050405020304" pitchFamily="18" charset="0"/>
            </a:rPr>
            <a:t>nhóm</a:t>
          </a:r>
          <a:r>
            <a:rPr lang="en-US" sz="2800" b="1" kern="1200" dirty="0">
              <a:latin typeface="Times New Roman" panose="02020603050405020304" pitchFamily="18" charset="0"/>
              <a:cs typeface="Times New Roman" panose="02020603050405020304" pitchFamily="18" charset="0"/>
            </a:rPr>
            <a:t>) </a:t>
          </a:r>
          <a:endParaRPr lang="vi-VN" sz="2800" b="1" kern="1200" dirty="0">
            <a:latin typeface="Times New Roman" panose="02020603050405020304" pitchFamily="18" charset="0"/>
            <a:cs typeface="Times New Roman" panose="02020603050405020304" pitchFamily="18" charset="0"/>
          </a:endParaRPr>
        </a:p>
      </dsp:txBody>
      <dsp:txXfrm>
        <a:off x="432139" y="2630549"/>
        <a:ext cx="7755094" cy="745862"/>
      </dsp:txXfrm>
    </dsp:sp>
    <dsp:sp modelId="{EA0B3B48-6974-46E6-8885-0040A62050C0}">
      <dsp:nvSpPr>
        <dsp:cNvPr id="0" name=""/>
        <dsp:cNvSpPr/>
      </dsp:nvSpPr>
      <dsp:spPr>
        <a:xfrm>
          <a:off x="0" y="4273560"/>
          <a:ext cx="8229600" cy="7056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175BA0-BBDA-4061-89DC-1F9569C58E0C}">
      <dsp:nvSpPr>
        <dsp:cNvPr id="0" name=""/>
        <dsp:cNvSpPr/>
      </dsp:nvSpPr>
      <dsp:spPr>
        <a:xfrm>
          <a:off x="391790" y="3860280"/>
          <a:ext cx="7835792" cy="826560"/>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244600">
            <a:lnSpc>
              <a:spcPct val="90000"/>
            </a:lnSpc>
            <a:spcBef>
              <a:spcPct val="0"/>
            </a:spcBef>
            <a:spcAft>
              <a:spcPct val="35000"/>
            </a:spcAft>
          </a:pPr>
          <a:r>
            <a:rPr lang="en-US" sz="2800" b="1" kern="1200" dirty="0">
              <a:latin typeface="Times New Roman" panose="02020603050405020304" pitchFamily="18" charset="0"/>
              <a:cs typeface="Times New Roman" panose="02020603050405020304" pitchFamily="18" charset="0"/>
            </a:rPr>
            <a:t>4. </a:t>
          </a:r>
          <a:r>
            <a:rPr lang="en-US" sz="2800" b="1" kern="1200" dirty="0" err="1">
              <a:latin typeface="Times New Roman" panose="02020603050405020304" pitchFamily="18" charset="0"/>
              <a:cs typeface="Times New Roman" panose="02020603050405020304" pitchFamily="18" charset="0"/>
            </a:rPr>
            <a:t>Một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đề</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kiểm</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tra</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đánh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giá</a:t>
          </a:r>
          <a:r>
            <a:rPr lang="en-US" sz="2800" b="1" kern="1200" dirty="0">
              <a:latin typeface="Times New Roman" panose="02020603050405020304" pitchFamily="18" charset="0"/>
              <a:cs typeface="Times New Roman" panose="02020603050405020304" pitchFamily="18" charset="0"/>
            </a:rPr>
            <a:t> KQHT </a:t>
          </a:r>
          <a:r>
            <a:rPr lang="en-US" sz="2800" b="1" kern="1200" dirty="0" err="1">
              <a:latin typeface="Times New Roman" panose="02020603050405020304" pitchFamily="18" charset="0"/>
              <a:cs typeface="Times New Roman" panose="02020603050405020304" pitchFamily="18" charset="0"/>
            </a:rPr>
            <a:t>môn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Ngữ</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văn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theo</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định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hướng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phát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triển</a:t>
          </a:r>
          <a:r>
            <a:rPr lang="en-US" sz="2800" b="1" kern="1200" dirty="0">
              <a:latin typeface="Times New Roman" panose="02020603050405020304" pitchFamily="18" charset="0"/>
              <a:cs typeface="Times New Roman" panose="02020603050405020304" pitchFamily="18" charset="0"/>
            </a:rPr>
            <a:t> NL </a:t>
          </a:r>
          <a:endParaRPr lang="vi-VN" sz="2800" b="1" kern="1200" dirty="0">
            <a:latin typeface="Times New Roman" panose="02020603050405020304" pitchFamily="18" charset="0"/>
            <a:cs typeface="Times New Roman" panose="02020603050405020304" pitchFamily="18" charset="0"/>
          </a:endParaRPr>
        </a:p>
      </dsp:txBody>
      <dsp:txXfrm>
        <a:off x="432139" y="3900629"/>
        <a:ext cx="7755094" cy="74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2CFD9-8380-43C8-971C-E20352A8639A}">
      <dsp:nvSpPr>
        <dsp:cNvPr id="0" name=""/>
        <dsp:cNvSpPr/>
      </dsp:nvSpPr>
      <dsp:spPr>
        <a:xfrm>
          <a:off x="3077" y="0"/>
          <a:ext cx="3525440" cy="5280025"/>
        </a:xfrm>
        <a:prstGeom prst="roundRect">
          <a:avLst>
            <a:gd name="adj" fmla="val 10000"/>
          </a:avLst>
        </a:prstGeom>
        <a:solidFill>
          <a:schemeClr val="accent4">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US" sz="3100" b="1" kern="1200" dirty="0" err="1">
              <a:solidFill>
                <a:schemeClr val="tx1"/>
              </a:solidFill>
              <a:latin typeface="Times New Roman" panose="02020603050405020304" pitchFamily="18" charset="0"/>
              <a:cs typeface="Times New Roman" panose="02020603050405020304" pitchFamily="18" charset="0"/>
            </a:rPr>
            <a:t>Khả</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năng</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vận</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dụng</a:t>
          </a:r>
          <a:r>
            <a:rPr lang="en-US" sz="3100" b="1" kern="1200" dirty="0">
              <a:solidFill>
                <a:schemeClr val="tx1"/>
              </a:solidFill>
              <a:latin typeface="Times New Roman" panose="02020603050405020304" pitchFamily="18" charset="0"/>
              <a:cs typeface="Times New Roman" panose="02020603050405020304" pitchFamily="18" charset="0"/>
            </a:rPr>
            <a:t> KT, KN </a:t>
          </a:r>
          <a:r>
            <a:rPr lang="en-US" sz="3100" b="1" kern="1200" dirty="0" err="1">
              <a:solidFill>
                <a:schemeClr val="tx1"/>
              </a:solidFill>
              <a:latin typeface="Times New Roman" panose="02020603050405020304" pitchFamily="18" charset="0"/>
              <a:cs typeface="Times New Roman" panose="02020603050405020304" pitchFamily="18" charset="0"/>
            </a:rPr>
            <a:t>để</a:t>
          </a:r>
          <a:r>
            <a:rPr lang="en-US" sz="3100" b="1" kern="1200" dirty="0">
              <a:solidFill>
                <a:schemeClr val="tx1"/>
              </a:solidFill>
              <a:latin typeface="Times New Roman" panose="02020603050405020304" pitchFamily="18" charset="0"/>
              <a:cs typeface="Times New Roman" panose="02020603050405020304" pitchFamily="18" charset="0"/>
            </a:rPr>
            <a:t> GQ </a:t>
          </a:r>
          <a:r>
            <a:rPr lang="en-US" sz="3100" b="1" kern="1200" dirty="0" err="1">
              <a:solidFill>
                <a:schemeClr val="tx1"/>
              </a:solidFill>
              <a:latin typeface="Times New Roman" panose="02020603050405020304" pitchFamily="18" charset="0"/>
              <a:cs typeface="Times New Roman" panose="02020603050405020304" pitchFamily="18" charset="0"/>
            </a:rPr>
            <a:t>một</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vấn</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đề</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trong</a:t>
          </a:r>
          <a:r>
            <a:rPr lang="en-US" sz="3100" b="1" kern="1200" dirty="0">
              <a:solidFill>
                <a:schemeClr val="tx1"/>
              </a:solidFill>
              <a:latin typeface="Times New Roman" panose="02020603050405020304" pitchFamily="18" charset="0"/>
              <a:cs typeface="Times New Roman" panose="02020603050405020304" pitchFamily="18" charset="0"/>
            </a:rPr>
            <a:t> HT/CS</a:t>
          </a:r>
          <a:endParaRPr lang="vi-VN" sz="3100" kern="1200" dirty="0">
            <a:solidFill>
              <a:schemeClr val="tx1"/>
            </a:solidFill>
            <a:latin typeface="Times New Roman" panose="02020603050405020304" pitchFamily="18" charset="0"/>
            <a:cs typeface="Times New Roman" panose="02020603050405020304" pitchFamily="18" charset="0"/>
          </a:endParaRPr>
        </a:p>
      </dsp:txBody>
      <dsp:txXfrm>
        <a:off x="3077" y="2112010"/>
        <a:ext cx="3525440" cy="2112010"/>
      </dsp:txXfrm>
    </dsp:sp>
    <dsp:sp modelId="{71F24B6D-5F4D-4EAF-83ED-C06D459A1963}">
      <dsp:nvSpPr>
        <dsp:cNvPr id="0" name=""/>
        <dsp:cNvSpPr/>
      </dsp:nvSpPr>
      <dsp:spPr>
        <a:xfrm>
          <a:off x="886673" y="316801"/>
          <a:ext cx="1758248" cy="1758248"/>
        </a:xfrm>
        <a:prstGeom prst="ellipse">
          <a:avLst/>
        </a:prstGeom>
        <a:solidFill>
          <a:schemeClr val="accent4">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6D9CA9-7E0C-4563-A5E4-481ABA0B0A1D}">
      <dsp:nvSpPr>
        <dsp:cNvPr id="0" name=""/>
        <dsp:cNvSpPr/>
      </dsp:nvSpPr>
      <dsp:spPr>
        <a:xfrm>
          <a:off x="3634281" y="0"/>
          <a:ext cx="3525440" cy="5280025"/>
        </a:xfrm>
        <a:prstGeom prst="roundRect">
          <a:avLst>
            <a:gd name="adj" fmla="val 10000"/>
          </a:avLst>
        </a:prstGeom>
        <a:solidFill>
          <a:schemeClr val="accent4">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en-US" sz="3100" b="1" kern="1200" dirty="0" err="1">
              <a:solidFill>
                <a:schemeClr val="tx1"/>
              </a:solidFill>
              <a:latin typeface="Times New Roman" panose="02020603050405020304" pitchFamily="18" charset="0"/>
              <a:cs typeface="Times New Roman" panose="02020603050405020304" pitchFamily="18" charset="0"/>
            </a:rPr>
            <a:t>Gắn</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với</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bối</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cảnh</a:t>
          </a:r>
          <a:r>
            <a:rPr lang="en-US" sz="3100" b="1" kern="1200" dirty="0">
              <a:solidFill>
                <a:schemeClr val="tx1"/>
              </a:solidFill>
              <a:latin typeface="Times New Roman" panose="02020603050405020304" pitchFamily="18" charset="0"/>
              <a:cs typeface="Times New Roman" panose="02020603050405020304" pitchFamily="18" charset="0"/>
            </a:rPr>
            <a:t>/</a:t>
          </a:r>
          <a:r>
            <a:rPr lang="en-US" sz="3100" b="1" kern="1200" dirty="0" err="1">
              <a:solidFill>
                <a:schemeClr val="tx1"/>
              </a:solidFill>
              <a:latin typeface="Times New Roman" panose="02020603050405020304" pitchFamily="18" charset="0"/>
              <a:cs typeface="Times New Roman" panose="02020603050405020304" pitchFamily="18" charset="0"/>
            </a:rPr>
            <a:t>tình</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huống</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thực</a:t>
          </a:r>
          <a:r>
            <a:rPr lang="en-US" sz="3100" b="1" kern="1200" dirty="0">
              <a:solidFill>
                <a:schemeClr val="tx1"/>
              </a:solidFill>
              <a:latin typeface="Times New Roman" panose="02020603050405020304" pitchFamily="18" charset="0"/>
              <a:cs typeface="Times New Roman" panose="02020603050405020304" pitchFamily="18" charset="0"/>
            </a:rPr>
            <a:t>/</a:t>
          </a:r>
          <a:r>
            <a:rPr lang="en-US" sz="3100" b="1" kern="1200" dirty="0" err="1">
              <a:solidFill>
                <a:schemeClr val="tx1"/>
              </a:solidFill>
              <a:latin typeface="Times New Roman" panose="02020603050405020304" pitchFamily="18" charset="0"/>
              <a:cs typeface="Times New Roman" panose="02020603050405020304" pitchFamily="18" charset="0"/>
            </a:rPr>
            <a:t>hoặc</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giả</a:t>
          </a:r>
          <a:r>
            <a:rPr lang="en-US" sz="3100" b="1" kern="1200" dirty="0">
              <a:solidFill>
                <a:schemeClr val="tx1"/>
              </a:solidFill>
              <a:latin typeface="Times New Roman" panose="02020603050405020304" pitchFamily="18" charset="0"/>
              <a:cs typeface="Times New Roman" panose="02020603050405020304" pitchFamily="18" charset="0"/>
            </a:rPr>
            <a:t> </a:t>
          </a:r>
          <a:r>
            <a:rPr lang="en-US" sz="3100" b="1" kern="1200" dirty="0" err="1">
              <a:solidFill>
                <a:schemeClr val="tx1"/>
              </a:solidFill>
              <a:latin typeface="Times New Roman" panose="02020603050405020304" pitchFamily="18" charset="0"/>
              <a:cs typeface="Times New Roman" panose="02020603050405020304" pitchFamily="18" charset="0"/>
            </a:rPr>
            <a:t>định</a:t>
          </a:r>
          <a:endParaRPr lang="vi-VN" sz="3100" kern="1200" dirty="0">
            <a:solidFill>
              <a:schemeClr val="tx1"/>
            </a:solidFill>
          </a:endParaRPr>
        </a:p>
      </dsp:txBody>
      <dsp:txXfrm>
        <a:off x="3634281" y="2112010"/>
        <a:ext cx="3525440" cy="2112010"/>
      </dsp:txXfrm>
    </dsp:sp>
    <dsp:sp modelId="{EDF71675-AF94-4AA2-8075-6FA5CD0319D7}">
      <dsp:nvSpPr>
        <dsp:cNvPr id="0" name=""/>
        <dsp:cNvSpPr/>
      </dsp:nvSpPr>
      <dsp:spPr>
        <a:xfrm>
          <a:off x="4517877" y="316801"/>
          <a:ext cx="1758248" cy="1758248"/>
        </a:xfrm>
        <a:prstGeom prst="ellipse">
          <a:avLst/>
        </a:prstGeom>
        <a:solidFill>
          <a:schemeClr val="accent4">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5D0651-B69A-4C4E-9549-50A19CA3BB90}">
      <dsp:nvSpPr>
        <dsp:cNvPr id="0" name=""/>
        <dsp:cNvSpPr/>
      </dsp:nvSpPr>
      <dsp:spPr>
        <a:xfrm>
          <a:off x="286511" y="4038600"/>
          <a:ext cx="6589776" cy="1162843"/>
        </a:xfrm>
        <a:prstGeom prst="leftRightArrow">
          <a:avLst/>
        </a:prstGeom>
        <a:solidFill>
          <a:schemeClr val="accent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1DD794-7C9E-499F-ABF4-6D9DB18B7DF1}">
      <dsp:nvSpPr>
        <dsp:cNvPr id="0" name=""/>
        <dsp:cNvSpPr/>
      </dsp:nvSpPr>
      <dsp:spPr>
        <a:xfrm>
          <a:off x="0" y="566280"/>
          <a:ext cx="7645400" cy="8568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236BA6-B76B-42E5-9B53-4BA42423B078}">
      <dsp:nvSpPr>
        <dsp:cNvPr id="0" name=""/>
        <dsp:cNvSpPr/>
      </dsp:nvSpPr>
      <dsp:spPr>
        <a:xfrm>
          <a:off x="374430" y="64439"/>
          <a:ext cx="7265239" cy="100368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2285" tIns="0" rIns="202285" bIns="0" numCol="1" spcCol="1270" anchor="ctr" anchorCtr="0">
          <a:noAutofit/>
        </a:bodyPr>
        <a:lstStyle/>
        <a:p>
          <a:pPr lvl="0" algn="l" defTabSz="1244600">
            <a:lnSpc>
              <a:spcPct val="90000"/>
            </a:lnSpc>
            <a:spcBef>
              <a:spcPct val="0"/>
            </a:spcBef>
            <a:spcAft>
              <a:spcPct val="35000"/>
            </a:spcAft>
          </a:pPr>
          <a:r>
            <a:rPr lang="en-US" sz="2800" b="1" kern="1200" dirty="0" err="1">
              <a:latin typeface="Times New Roman" panose="02020603050405020304" pitchFamily="18" charset="0"/>
              <a:cs typeface="Times New Roman" panose="02020603050405020304" pitchFamily="18" charset="0"/>
            </a:rPr>
            <a:t>Thường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có</a:t>
          </a:r>
          <a:r>
            <a:rPr lang="en-US" sz="2800" b="1" kern="1200" dirty="0">
              <a:latin typeface="Times New Roman" panose="02020603050405020304" pitchFamily="18" charset="0"/>
              <a:cs typeface="Times New Roman" panose="02020603050405020304" pitchFamily="18" charset="0"/>
            </a:rPr>
            <a:t> 4 </a:t>
          </a:r>
          <a:r>
            <a:rPr lang="en-US" sz="2800" b="1" kern="1200" dirty="0" err="1">
              <a:latin typeface="Times New Roman" panose="02020603050405020304" pitchFamily="18" charset="0"/>
              <a:cs typeface="Times New Roman" panose="02020603050405020304" pitchFamily="18" charset="0"/>
            </a:rPr>
            <a:t>phương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án</a:t>
          </a:r>
          <a:endParaRPr lang="vi-VN" sz="2800" kern="1200" dirty="0"/>
        </a:p>
      </dsp:txBody>
      <dsp:txXfrm>
        <a:off x="423426" y="113435"/>
        <a:ext cx="7167247" cy="905688"/>
      </dsp:txXfrm>
    </dsp:sp>
    <dsp:sp modelId="{55BAF56F-F939-44DF-8E60-FB74BAE2A676}">
      <dsp:nvSpPr>
        <dsp:cNvPr id="0" name=""/>
        <dsp:cNvSpPr/>
      </dsp:nvSpPr>
      <dsp:spPr>
        <a:xfrm>
          <a:off x="0" y="2108520"/>
          <a:ext cx="7645400" cy="856800"/>
        </a:xfrm>
        <a:prstGeom prst="rect">
          <a:avLst/>
        </a:prstGeom>
        <a:solidFill>
          <a:schemeClr val="lt1">
            <a:alpha val="90000"/>
            <a:hueOff val="0"/>
            <a:satOff val="0"/>
            <a:lumOff val="0"/>
            <a:alphaOff val="0"/>
          </a:schemeClr>
        </a:solidFill>
        <a:ln w="19050" cap="rnd" cmpd="sng" algn="ctr">
          <a:solidFill>
            <a:schemeClr val="accent2">
              <a:hueOff val="-1482143"/>
              <a:satOff val="7100"/>
              <a:lumOff val="6569"/>
              <a:alphaOff val="0"/>
            </a:schemeClr>
          </a:solidFill>
          <a:prstDash val="solid"/>
        </a:ln>
        <a:effectLst/>
      </dsp:spPr>
      <dsp:style>
        <a:lnRef idx="2">
          <a:scrgbClr r="0" g="0" b="0"/>
        </a:lnRef>
        <a:fillRef idx="1">
          <a:scrgbClr r="0" g="0" b="0"/>
        </a:fillRef>
        <a:effectRef idx="0">
          <a:scrgbClr r="0" g="0" b="0"/>
        </a:effectRef>
        <a:fontRef idx="minor"/>
      </dsp:style>
    </dsp:sp>
    <dsp:sp modelId="{194590C3-00E6-4EB0-B28B-C67BC42B66AD}">
      <dsp:nvSpPr>
        <dsp:cNvPr id="0" name=""/>
        <dsp:cNvSpPr/>
      </dsp:nvSpPr>
      <dsp:spPr>
        <a:xfrm>
          <a:off x="363977" y="1606680"/>
          <a:ext cx="7279548" cy="1003680"/>
        </a:xfrm>
        <a:prstGeom prst="roundRect">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2285" tIns="0" rIns="202285" bIns="0" numCol="1" spcCol="1270" anchor="ctr" anchorCtr="0">
          <a:noAutofit/>
        </a:bodyPr>
        <a:lstStyle/>
        <a:p>
          <a:pPr lvl="0" algn="l" defTabSz="1244600">
            <a:lnSpc>
              <a:spcPct val="90000"/>
            </a:lnSpc>
            <a:spcBef>
              <a:spcPct val="0"/>
            </a:spcBef>
            <a:spcAft>
              <a:spcPct val="35000"/>
            </a:spcAft>
          </a:pPr>
          <a:r>
            <a:rPr lang="en-US" sz="2800" b="1" kern="1200" dirty="0">
              <a:latin typeface="Times New Roman" panose="02020603050405020304" pitchFamily="18" charset="0"/>
              <a:cs typeface="Times New Roman" panose="02020603050405020304" pitchFamily="18" charset="0"/>
            </a:rPr>
            <a:t>HS </a:t>
          </a:r>
          <a:r>
            <a:rPr lang="en-US" sz="2800" b="1" kern="1200" dirty="0" err="1">
              <a:latin typeface="Times New Roman" panose="02020603050405020304" pitchFamily="18" charset="0"/>
              <a:cs typeface="Times New Roman" panose="02020603050405020304" pitchFamily="18" charset="0"/>
            </a:rPr>
            <a:t>cần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lựa</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chọn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một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phương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án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đúng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duy</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nhất</a:t>
          </a:r>
          <a:endParaRPr lang="vi-VN" sz="2800" b="1" kern="1200" dirty="0">
            <a:latin typeface="Times New Roman" panose="02020603050405020304" pitchFamily="18" charset="0"/>
            <a:cs typeface="Times New Roman" panose="02020603050405020304" pitchFamily="18" charset="0"/>
          </a:endParaRPr>
        </a:p>
      </dsp:txBody>
      <dsp:txXfrm>
        <a:off x="412973" y="1655676"/>
        <a:ext cx="7181556" cy="905688"/>
      </dsp:txXfrm>
    </dsp:sp>
    <dsp:sp modelId="{D4D3BFF5-9A96-4E70-A5DA-C045DCCA34C8}">
      <dsp:nvSpPr>
        <dsp:cNvPr id="0" name=""/>
        <dsp:cNvSpPr/>
      </dsp:nvSpPr>
      <dsp:spPr>
        <a:xfrm>
          <a:off x="0" y="3650760"/>
          <a:ext cx="7645400" cy="856800"/>
        </a:xfrm>
        <a:prstGeom prst="rect">
          <a:avLst/>
        </a:prstGeom>
        <a:solidFill>
          <a:schemeClr val="lt1">
            <a:alpha val="90000"/>
            <a:hueOff val="0"/>
            <a:satOff val="0"/>
            <a:lumOff val="0"/>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dsp:style>
    </dsp:sp>
    <dsp:sp modelId="{B7E5ECC9-4E6A-495E-B0E3-F34CC85DC93C}">
      <dsp:nvSpPr>
        <dsp:cNvPr id="0" name=""/>
        <dsp:cNvSpPr/>
      </dsp:nvSpPr>
      <dsp:spPr>
        <a:xfrm>
          <a:off x="344231" y="3236711"/>
          <a:ext cx="7301168" cy="1003680"/>
        </a:xfrm>
        <a:prstGeom prst="round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2285" tIns="0" rIns="202285" bIns="0" numCol="1" spcCol="1270" anchor="ctr" anchorCtr="0">
          <a:noAutofit/>
        </a:bodyPr>
        <a:lstStyle/>
        <a:p>
          <a:pPr lvl="0" algn="l" defTabSz="1244600">
            <a:lnSpc>
              <a:spcPct val="90000"/>
            </a:lnSpc>
            <a:spcBef>
              <a:spcPct val="0"/>
            </a:spcBef>
            <a:spcAft>
              <a:spcPct val="35000"/>
            </a:spcAft>
          </a:pPr>
          <a:r>
            <a:rPr lang="en-US" sz="2800" b="1" kern="1200" dirty="0" err="1">
              <a:latin typeface="Times New Roman" panose="02020603050405020304" pitchFamily="18" charset="0"/>
              <a:cs typeface="Times New Roman" panose="02020603050405020304" pitchFamily="18" charset="0"/>
            </a:rPr>
            <a:t>Thường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đặt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ra</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yêu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cầu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thu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thập</a:t>
          </a:r>
          <a:r>
            <a:rPr lang="en-US" sz="2800" b="1" kern="1200" dirty="0">
              <a:latin typeface="Times New Roman" panose="02020603050405020304" pitchFamily="18" charset="0"/>
              <a:cs typeface="Times New Roman" panose="02020603050405020304" pitchFamily="18" charset="0"/>
            </a:rPr>
            <a:t> TT </a:t>
          </a:r>
          <a:r>
            <a:rPr lang="en-US" sz="2800" b="1" kern="1200" dirty="0" err="1">
              <a:latin typeface="Times New Roman" panose="02020603050405020304" pitchFamily="18" charset="0"/>
              <a:cs typeface="Times New Roman" panose="02020603050405020304" pitchFamily="18" charset="0"/>
            </a:rPr>
            <a:t>hoặc</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kết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nối</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phân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tích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thông</a:t>
          </a:r>
          <a:r>
            <a:rPr lang="en-US" sz="2800" b="1" kern="1200" dirty="0">
              <a:latin typeface="Times New Roman" panose="02020603050405020304" pitchFamily="18" charset="0"/>
              <a:cs typeface="Times New Roman" panose="02020603050405020304" pitchFamily="18" charset="0"/>
            </a:rPr>
            <a:t> tin (</a:t>
          </a:r>
          <a:r>
            <a:rPr lang="en-US" sz="2800" b="1" kern="1200" dirty="0" err="1">
              <a:latin typeface="Times New Roman" panose="02020603050405020304" pitchFamily="18" charset="0"/>
              <a:cs typeface="Times New Roman" panose="02020603050405020304" pitchFamily="18" charset="0"/>
            </a:rPr>
            <a:t>biết</a:t>
          </a:r>
          <a:r>
            <a:rPr lang="en-US" sz="2800" b="1" kern="1200" dirty="0">
              <a:latin typeface="Times New Roman" panose="02020603050405020304" pitchFamily="18" charset="0"/>
              <a:cs typeface="Times New Roman" panose="02020603050405020304" pitchFamily="18" charset="0"/>
            </a:rPr>
            <a:t>/</a:t>
          </a:r>
          <a:r>
            <a:rPr lang="en-US" sz="2800" b="1" kern="1200" dirty="0" err="1">
              <a:latin typeface="Times New Roman" panose="02020603050405020304" pitchFamily="18" charset="0"/>
              <a:cs typeface="Times New Roman" panose="02020603050405020304" pitchFamily="18" charset="0"/>
            </a:rPr>
            <a:t>hiểu</a:t>
          </a:r>
          <a:r>
            <a:rPr lang="en-US" sz="2800" b="1" kern="1200" dirty="0">
              <a:latin typeface="Times New Roman" panose="02020603050405020304" pitchFamily="18" charset="0"/>
              <a:cs typeface="Times New Roman" panose="02020603050405020304" pitchFamily="18" charset="0"/>
            </a:rPr>
            <a:t>)</a:t>
          </a:r>
          <a:endParaRPr lang="vi-VN" sz="2800" b="1" kern="1200" dirty="0">
            <a:latin typeface="Times New Roman" panose="02020603050405020304" pitchFamily="18" charset="0"/>
            <a:cs typeface="Times New Roman" panose="02020603050405020304" pitchFamily="18" charset="0"/>
          </a:endParaRPr>
        </a:p>
      </dsp:txBody>
      <dsp:txXfrm>
        <a:off x="393227" y="3285707"/>
        <a:ext cx="7203176" cy="9056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AB7A34-BD97-4685-BE18-931CB4470C09}">
      <dsp:nvSpPr>
        <dsp:cNvPr id="0" name=""/>
        <dsp:cNvSpPr/>
      </dsp:nvSpPr>
      <dsp:spPr>
        <a:xfrm>
          <a:off x="0" y="461354"/>
          <a:ext cx="7886700" cy="6804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B09E16-3CAA-4A16-BED2-B1B6FF4FE614}">
      <dsp:nvSpPr>
        <dsp:cNvPr id="0" name=""/>
        <dsp:cNvSpPr/>
      </dsp:nvSpPr>
      <dsp:spPr>
        <a:xfrm>
          <a:off x="380856" y="62834"/>
          <a:ext cx="7501156" cy="79704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422400">
            <a:lnSpc>
              <a:spcPct val="90000"/>
            </a:lnSpc>
            <a:spcBef>
              <a:spcPct val="0"/>
            </a:spcBef>
            <a:spcAft>
              <a:spcPct val="35000"/>
            </a:spcAft>
          </a:pPr>
          <a:r>
            <a:rPr lang="en-US" sz="3200" b="1" kern="1200" dirty="0" err="1">
              <a:latin typeface="Times New Roman" panose="02020603050405020304" pitchFamily="18" charset="0"/>
              <a:cs typeface="Times New Roman" panose="02020603050405020304" pitchFamily="18" charset="0"/>
            </a:rPr>
            <a:t>Một</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đáp</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án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đúng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duy</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nhất</a:t>
          </a:r>
          <a:endParaRPr lang="vi-VN" sz="3200" b="1" kern="1200" dirty="0">
            <a:latin typeface="Times New Roman" panose="02020603050405020304" pitchFamily="18" charset="0"/>
            <a:cs typeface="Times New Roman" panose="02020603050405020304" pitchFamily="18" charset="0"/>
          </a:endParaRPr>
        </a:p>
      </dsp:txBody>
      <dsp:txXfrm>
        <a:off x="419764" y="101742"/>
        <a:ext cx="7423340" cy="719224"/>
      </dsp:txXfrm>
    </dsp:sp>
    <dsp:sp modelId="{55BAF56F-F939-44DF-8E60-FB74BAE2A676}">
      <dsp:nvSpPr>
        <dsp:cNvPr id="0" name=""/>
        <dsp:cNvSpPr/>
      </dsp:nvSpPr>
      <dsp:spPr>
        <a:xfrm>
          <a:off x="0" y="1686074"/>
          <a:ext cx="7886700" cy="680400"/>
        </a:xfrm>
        <a:prstGeom prst="rect">
          <a:avLst/>
        </a:prstGeom>
        <a:solidFill>
          <a:schemeClr val="lt1">
            <a:alpha val="90000"/>
            <a:hueOff val="0"/>
            <a:satOff val="0"/>
            <a:lumOff val="0"/>
            <a:alphaOff val="0"/>
          </a:schemeClr>
        </a:solidFill>
        <a:ln w="19050" cap="rnd" cmpd="sng" algn="ctr">
          <a:solidFill>
            <a:schemeClr val="accent2">
              <a:hueOff val="-1482143"/>
              <a:satOff val="7100"/>
              <a:lumOff val="6569"/>
              <a:alphaOff val="0"/>
            </a:schemeClr>
          </a:solidFill>
          <a:prstDash val="solid"/>
        </a:ln>
        <a:effectLst/>
      </dsp:spPr>
      <dsp:style>
        <a:lnRef idx="2">
          <a:scrgbClr r="0" g="0" b="0"/>
        </a:lnRef>
        <a:fillRef idx="1">
          <a:scrgbClr r="0" g="0" b="0"/>
        </a:fillRef>
        <a:effectRef idx="0">
          <a:scrgbClr r="0" g="0" b="0"/>
        </a:effectRef>
        <a:fontRef idx="minor"/>
      </dsp:style>
    </dsp:sp>
    <dsp:sp modelId="{194590C3-00E6-4EB0-B28B-C67BC42B66AD}">
      <dsp:nvSpPr>
        <dsp:cNvPr id="0" name=""/>
        <dsp:cNvSpPr/>
      </dsp:nvSpPr>
      <dsp:spPr>
        <a:xfrm>
          <a:off x="375465" y="1287554"/>
          <a:ext cx="7509301" cy="797040"/>
        </a:xfrm>
        <a:prstGeom prst="roundRect">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422400">
            <a:lnSpc>
              <a:spcPct val="90000"/>
            </a:lnSpc>
            <a:spcBef>
              <a:spcPct val="0"/>
            </a:spcBef>
            <a:spcAft>
              <a:spcPct val="35000"/>
            </a:spcAft>
          </a:pPr>
          <a:r>
            <a:rPr lang="en-US" sz="3200" b="1" kern="1200" dirty="0" err="1">
              <a:latin typeface="Times New Roman" panose="02020603050405020304" pitchFamily="18" charset="0"/>
              <a:cs typeface="Times New Roman" panose="02020603050405020304" pitchFamily="18" charset="0"/>
            </a:rPr>
            <a:t>Các</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phương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án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nhiễu</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tương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đương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về</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độ</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dài</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cấu</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trúc</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không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lộ</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câu</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trả</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lời</a:t>
          </a:r>
          <a:endParaRPr lang="vi-VN" sz="3200" b="1" kern="1200" dirty="0">
            <a:latin typeface="Times New Roman" panose="02020603050405020304" pitchFamily="18" charset="0"/>
            <a:cs typeface="Times New Roman" panose="02020603050405020304" pitchFamily="18" charset="0"/>
          </a:endParaRPr>
        </a:p>
      </dsp:txBody>
      <dsp:txXfrm>
        <a:off x="414373" y="1326462"/>
        <a:ext cx="7431485" cy="719224"/>
      </dsp:txXfrm>
    </dsp:sp>
    <dsp:sp modelId="{D4D3BFF5-9A96-4E70-A5DA-C045DCCA34C8}">
      <dsp:nvSpPr>
        <dsp:cNvPr id="0" name=""/>
        <dsp:cNvSpPr/>
      </dsp:nvSpPr>
      <dsp:spPr>
        <a:xfrm>
          <a:off x="0" y="2910794"/>
          <a:ext cx="7886700" cy="680400"/>
        </a:xfrm>
        <a:prstGeom prst="rect">
          <a:avLst/>
        </a:prstGeom>
        <a:solidFill>
          <a:schemeClr val="lt1">
            <a:alpha val="90000"/>
            <a:hueOff val="0"/>
            <a:satOff val="0"/>
            <a:lumOff val="0"/>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dsp:style>
    </dsp:sp>
    <dsp:sp modelId="{B7E5ECC9-4E6A-495E-B0E3-F34CC85DC93C}">
      <dsp:nvSpPr>
        <dsp:cNvPr id="0" name=""/>
        <dsp:cNvSpPr/>
      </dsp:nvSpPr>
      <dsp:spPr>
        <a:xfrm>
          <a:off x="355096" y="2581991"/>
          <a:ext cx="7531603" cy="797040"/>
        </a:xfrm>
        <a:prstGeom prst="round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422400">
            <a:lnSpc>
              <a:spcPct val="90000"/>
            </a:lnSpc>
            <a:spcBef>
              <a:spcPct val="0"/>
            </a:spcBef>
            <a:spcAft>
              <a:spcPct val="35000"/>
            </a:spcAft>
          </a:pPr>
          <a:r>
            <a:rPr lang="en-US" sz="3200" b="1" kern="1200" dirty="0" err="1">
              <a:latin typeface="Times New Roman" panose="02020603050405020304" pitchFamily="18" charset="0"/>
              <a:cs typeface="Times New Roman" panose="02020603050405020304" pitchFamily="18" charset="0"/>
            </a:rPr>
            <a:t>Tránh</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làm</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khó</a:t>
          </a:r>
          <a:r>
            <a:rPr lang="en-US" sz="3200" b="1" kern="1200" dirty="0">
              <a:latin typeface="Times New Roman" panose="02020603050405020304" pitchFamily="18" charset="0"/>
              <a:cs typeface="Times New Roman" panose="02020603050405020304" pitchFamily="18" charset="0"/>
            </a:rPr>
            <a:t> HS </a:t>
          </a:r>
          <a:r>
            <a:rPr lang="en-US" sz="3200" b="1" kern="1200" dirty="0" err="1">
              <a:latin typeface="Times New Roman" panose="02020603050405020304" pitchFamily="18" charset="0"/>
              <a:cs typeface="Times New Roman" panose="02020603050405020304" pitchFamily="18" charset="0"/>
            </a:rPr>
            <a:t>một</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cách</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không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cần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thiết</a:t>
          </a:r>
          <a:endParaRPr lang="vi-VN" sz="3200" kern="1200" dirty="0">
            <a:latin typeface="Times New Roman" panose="02020603050405020304" pitchFamily="18" charset="0"/>
            <a:cs typeface="Times New Roman" panose="02020603050405020304" pitchFamily="18" charset="0"/>
          </a:endParaRPr>
        </a:p>
      </dsp:txBody>
      <dsp:txXfrm>
        <a:off x="394004" y="2620899"/>
        <a:ext cx="7453787" cy="7192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77455-8EFE-4BCC-B646-550C9DBE29FD}">
      <dsp:nvSpPr>
        <dsp:cNvPr id="0" name=""/>
        <dsp:cNvSpPr/>
      </dsp:nvSpPr>
      <dsp:spPr>
        <a:xfrm>
          <a:off x="0" y="605039"/>
          <a:ext cx="7886700" cy="9324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0D0B03-BA24-430D-906B-45BBE2B3AD1C}">
      <dsp:nvSpPr>
        <dsp:cNvPr id="0" name=""/>
        <dsp:cNvSpPr/>
      </dsp:nvSpPr>
      <dsp:spPr>
        <a:xfrm>
          <a:off x="375465" y="58919"/>
          <a:ext cx="7509301" cy="109224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422400">
            <a:lnSpc>
              <a:spcPct val="90000"/>
            </a:lnSpc>
            <a:spcBef>
              <a:spcPct val="0"/>
            </a:spcBef>
            <a:spcAft>
              <a:spcPct val="35000"/>
            </a:spcAft>
          </a:pPr>
          <a:r>
            <a:rPr lang="en-US" sz="3200" b="1" kern="1200" dirty="0" err="1">
              <a:latin typeface="Times New Roman" panose="02020603050405020304" pitchFamily="18" charset="0"/>
              <a:cs typeface="Times New Roman" panose="02020603050405020304" pitchFamily="18" charset="0"/>
            </a:rPr>
            <a:t>Câu</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hỏi</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dạng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lựa</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chọn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có</a:t>
          </a:r>
          <a:r>
            <a:rPr lang="en-US" sz="3200" b="1" kern="1200" dirty="0">
              <a:latin typeface="Times New Roman" panose="02020603050405020304" pitchFamily="18" charset="0"/>
              <a:cs typeface="Times New Roman" panose="02020603050405020304" pitchFamily="18" charset="0"/>
            </a:rPr>
            <a:t>/</a:t>
          </a:r>
          <a:r>
            <a:rPr lang="en-US" sz="3200" b="1" kern="1200" dirty="0" err="1">
              <a:latin typeface="Times New Roman" panose="02020603050405020304" pitchFamily="18" charset="0"/>
              <a:cs typeface="Times New Roman" panose="02020603050405020304" pitchFamily="18" charset="0"/>
            </a:rPr>
            <a:t>không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đúng</a:t>
          </a:r>
          <a:r>
            <a:rPr lang="en-US" sz="3200" b="1" kern="1200" dirty="0">
              <a:latin typeface="Times New Roman" panose="02020603050405020304" pitchFamily="18" charset="0"/>
              <a:cs typeface="Times New Roman" panose="02020603050405020304" pitchFamily="18" charset="0"/>
            </a:rPr>
            <a:t>/</a:t>
          </a:r>
          <a:r>
            <a:rPr lang="en-US" sz="3200" b="1" kern="1200" dirty="0" err="1">
              <a:latin typeface="Times New Roman" panose="02020603050405020304" pitchFamily="18" charset="0"/>
              <a:cs typeface="Times New Roman" panose="02020603050405020304" pitchFamily="18" charset="0"/>
            </a:rPr>
            <a:t>sai</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đề</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cập</a:t>
          </a:r>
          <a:r>
            <a:rPr lang="en-US" sz="3200" b="1" kern="1200" dirty="0">
              <a:latin typeface="Times New Roman" panose="02020603050405020304" pitchFamily="18" charset="0"/>
              <a:cs typeface="Times New Roman" panose="02020603050405020304" pitchFamily="18" charset="0"/>
            </a:rPr>
            <a:t>/</a:t>
          </a:r>
          <a:r>
            <a:rPr lang="en-US" sz="3200" b="1" kern="1200" dirty="0" err="1">
              <a:latin typeface="Times New Roman" panose="02020603050405020304" pitchFamily="18" charset="0"/>
              <a:cs typeface="Times New Roman" panose="02020603050405020304" pitchFamily="18" charset="0"/>
            </a:rPr>
            <a:t>không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đề</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cập</a:t>
          </a:r>
          <a:r>
            <a:rPr lang="en-US" sz="3200" b="1" kern="1200" dirty="0">
              <a:latin typeface="Times New Roman" panose="02020603050405020304" pitchFamily="18" charset="0"/>
              <a:cs typeface="Times New Roman" panose="02020603050405020304" pitchFamily="18" charset="0"/>
            </a:rPr>
            <a:t>,…</a:t>
          </a:r>
          <a:endParaRPr lang="vi-VN" sz="3200" b="1" kern="1200" dirty="0">
            <a:latin typeface="Times New Roman" panose="02020603050405020304" pitchFamily="18" charset="0"/>
            <a:cs typeface="Times New Roman" panose="02020603050405020304" pitchFamily="18" charset="0"/>
          </a:endParaRPr>
        </a:p>
      </dsp:txBody>
      <dsp:txXfrm>
        <a:off x="428784" y="112238"/>
        <a:ext cx="7402663" cy="985602"/>
      </dsp:txXfrm>
    </dsp:sp>
    <dsp:sp modelId="{75016C2E-9BBE-48CE-B33B-5D9388E09D41}">
      <dsp:nvSpPr>
        <dsp:cNvPr id="0" name=""/>
        <dsp:cNvSpPr/>
      </dsp:nvSpPr>
      <dsp:spPr>
        <a:xfrm>
          <a:off x="0" y="2283359"/>
          <a:ext cx="7886700" cy="932400"/>
        </a:xfrm>
        <a:prstGeom prst="rect">
          <a:avLst/>
        </a:prstGeom>
        <a:solidFill>
          <a:schemeClr val="lt1">
            <a:alpha val="90000"/>
            <a:hueOff val="0"/>
            <a:satOff val="0"/>
            <a:lumOff val="0"/>
            <a:alphaOff val="0"/>
          </a:schemeClr>
        </a:solidFill>
        <a:ln w="19050" cap="rnd" cmpd="sng" algn="ctr">
          <a:solidFill>
            <a:schemeClr val="accent2">
              <a:hueOff val="-1482143"/>
              <a:satOff val="7100"/>
              <a:lumOff val="6569"/>
              <a:alphaOff val="0"/>
            </a:schemeClr>
          </a:solidFill>
          <a:prstDash val="solid"/>
        </a:ln>
        <a:effectLst/>
      </dsp:spPr>
      <dsp:style>
        <a:lnRef idx="2">
          <a:scrgbClr r="0" g="0" b="0"/>
        </a:lnRef>
        <a:fillRef idx="1">
          <a:scrgbClr r="0" g="0" b="0"/>
        </a:fillRef>
        <a:effectRef idx="0">
          <a:scrgbClr r="0" g="0" b="0"/>
        </a:effectRef>
        <a:fontRef idx="minor"/>
      </dsp:style>
    </dsp:sp>
    <dsp:sp modelId="{E4F35573-A0FE-4989-89E6-6D674E1C96E2}">
      <dsp:nvSpPr>
        <dsp:cNvPr id="0" name=""/>
        <dsp:cNvSpPr/>
      </dsp:nvSpPr>
      <dsp:spPr>
        <a:xfrm>
          <a:off x="375465" y="1737239"/>
          <a:ext cx="7509301" cy="1092240"/>
        </a:xfrm>
        <a:prstGeom prst="roundRect">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422400">
            <a:lnSpc>
              <a:spcPct val="90000"/>
            </a:lnSpc>
            <a:spcBef>
              <a:spcPct val="0"/>
            </a:spcBef>
            <a:spcAft>
              <a:spcPct val="35000"/>
            </a:spcAft>
          </a:pPr>
          <a:r>
            <a:rPr lang="en-US" sz="3200" b="1" kern="1200" dirty="0" err="1">
              <a:latin typeface="Times New Roman" panose="02020603050405020304" pitchFamily="18" charset="0"/>
              <a:cs typeface="Times New Roman" panose="02020603050405020304" pitchFamily="18" charset="0"/>
            </a:rPr>
            <a:t>Có</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nhiều</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phương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án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được</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lựa</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chọn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theo</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yêu</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cầu</a:t>
          </a:r>
          <a:endParaRPr lang="vi-VN" sz="3200" b="1" kern="1200" dirty="0">
            <a:latin typeface="Times New Roman" panose="02020603050405020304" pitchFamily="18" charset="0"/>
            <a:cs typeface="Times New Roman" panose="02020603050405020304" pitchFamily="18" charset="0"/>
          </a:endParaRPr>
        </a:p>
      </dsp:txBody>
      <dsp:txXfrm>
        <a:off x="428784" y="1790558"/>
        <a:ext cx="7402663" cy="985602"/>
      </dsp:txXfrm>
    </dsp:sp>
    <dsp:sp modelId="{FEB09D6B-B95F-47A0-8C7D-E2D33BC912BC}">
      <dsp:nvSpPr>
        <dsp:cNvPr id="0" name=""/>
        <dsp:cNvSpPr/>
      </dsp:nvSpPr>
      <dsp:spPr>
        <a:xfrm>
          <a:off x="0" y="3961679"/>
          <a:ext cx="7886700" cy="932400"/>
        </a:xfrm>
        <a:prstGeom prst="rect">
          <a:avLst/>
        </a:prstGeom>
        <a:solidFill>
          <a:schemeClr val="lt1">
            <a:alpha val="90000"/>
            <a:hueOff val="0"/>
            <a:satOff val="0"/>
            <a:lumOff val="0"/>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dsp:style>
    </dsp:sp>
    <dsp:sp modelId="{70D72C04-5862-40EA-B40D-5BB238F9B92D}">
      <dsp:nvSpPr>
        <dsp:cNvPr id="0" name=""/>
        <dsp:cNvSpPr/>
      </dsp:nvSpPr>
      <dsp:spPr>
        <a:xfrm>
          <a:off x="375465" y="3415559"/>
          <a:ext cx="7509301" cy="1092240"/>
        </a:xfrm>
        <a:prstGeom prst="round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422400">
            <a:lnSpc>
              <a:spcPct val="90000"/>
            </a:lnSpc>
            <a:spcBef>
              <a:spcPct val="0"/>
            </a:spcBef>
            <a:spcAft>
              <a:spcPct val="35000"/>
            </a:spcAft>
          </a:pPr>
          <a:r>
            <a:rPr lang="en-US" sz="3200" b="1" kern="1200" dirty="0" err="1">
              <a:latin typeface="Times New Roman" panose="02020603050405020304" pitchFamily="18" charset="0"/>
              <a:cs typeface="Times New Roman" panose="02020603050405020304" pitchFamily="18" charset="0"/>
            </a:rPr>
            <a:t>Thường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đặt</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ra</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yêu</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cầu</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kết</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nối</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tích</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hợp</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phân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tích</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thông</a:t>
          </a:r>
          <a:r>
            <a:rPr lang="en-US" sz="3200" b="1" kern="1200" dirty="0">
              <a:latin typeface="Times New Roman" panose="02020603050405020304" pitchFamily="18" charset="0"/>
              <a:cs typeface="Times New Roman" panose="02020603050405020304" pitchFamily="18" charset="0"/>
            </a:rPr>
            <a:t> tin </a:t>
          </a:r>
          <a:r>
            <a:rPr lang="en-US" sz="3200" b="1" kern="1200" dirty="0" err="1">
              <a:latin typeface="Times New Roman" panose="02020603050405020304" pitchFamily="18" charset="0"/>
              <a:cs typeface="Times New Roman" panose="02020603050405020304" pitchFamily="18" charset="0"/>
            </a:rPr>
            <a:t>trong</a:t>
          </a:r>
          <a:r>
            <a:rPr lang="en-US" sz="3200" b="1" kern="1200" dirty="0">
              <a:latin typeface="Times New Roman" panose="02020603050405020304" pitchFamily="18" charset="0"/>
              <a:cs typeface="Times New Roman" panose="02020603050405020304" pitchFamily="18" charset="0"/>
            </a:rPr>
            <a:t> VB  </a:t>
          </a:r>
          <a:endParaRPr lang="vi-VN" sz="3200" b="1" kern="1200" dirty="0">
            <a:latin typeface="Times New Roman" panose="02020603050405020304" pitchFamily="18" charset="0"/>
            <a:cs typeface="Times New Roman" panose="02020603050405020304" pitchFamily="18" charset="0"/>
          </a:endParaRPr>
        </a:p>
      </dsp:txBody>
      <dsp:txXfrm>
        <a:off x="428784" y="3468878"/>
        <a:ext cx="7402663" cy="9856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77455-8EFE-4BCC-B646-550C9DBE29FD}">
      <dsp:nvSpPr>
        <dsp:cNvPr id="0" name=""/>
        <dsp:cNvSpPr/>
      </dsp:nvSpPr>
      <dsp:spPr>
        <a:xfrm>
          <a:off x="0" y="580079"/>
          <a:ext cx="7886700" cy="9828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0D0B03-BA24-430D-906B-45BBE2B3AD1C}">
      <dsp:nvSpPr>
        <dsp:cNvPr id="0" name=""/>
        <dsp:cNvSpPr/>
      </dsp:nvSpPr>
      <dsp:spPr>
        <a:xfrm>
          <a:off x="375465" y="4439"/>
          <a:ext cx="7509301" cy="115128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422400">
            <a:lnSpc>
              <a:spcPct val="90000"/>
            </a:lnSpc>
            <a:spcBef>
              <a:spcPct val="0"/>
            </a:spcBef>
            <a:spcAft>
              <a:spcPct val="35000"/>
            </a:spcAft>
          </a:pPr>
          <a:r>
            <a:rPr lang="en-US" sz="3200" b="1" kern="1200" dirty="0" err="1">
              <a:latin typeface="Times New Roman" panose="02020603050405020304" pitchFamily="18" charset="0"/>
              <a:cs typeface="Times New Roman" panose="02020603050405020304" pitchFamily="18" charset="0"/>
            </a:rPr>
            <a:t>Các</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phương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án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có</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sự</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liên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kết</a:t>
          </a:r>
          <a:r>
            <a:rPr lang="en-US" sz="3200" b="1" kern="1200" dirty="0">
              <a:latin typeface="Times New Roman" panose="02020603050405020304" pitchFamily="18" charset="0"/>
              <a:cs typeface="Times New Roman" panose="02020603050405020304" pitchFamily="18" charset="0"/>
            </a:rPr>
            <a:t>/</a:t>
          </a:r>
          <a:r>
            <a:rPr lang="en-US" sz="3200" b="1" kern="1200" dirty="0" err="1">
              <a:latin typeface="Times New Roman" panose="02020603050405020304" pitchFamily="18" charset="0"/>
              <a:cs typeface="Times New Roman" panose="02020603050405020304" pitchFamily="18" charset="0"/>
            </a:rPr>
            <a:t>cùng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hướng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tới</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một</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vấn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đề</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quan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trọng</a:t>
          </a:r>
          <a:r>
            <a:rPr lang="en-US" sz="3200" b="1" kern="1200" dirty="0">
              <a:latin typeface="Times New Roman" panose="02020603050405020304" pitchFamily="18" charset="0"/>
              <a:cs typeface="Times New Roman" panose="02020603050405020304" pitchFamily="18" charset="0"/>
            </a:rPr>
            <a:t>; </a:t>
          </a:r>
          <a:endParaRPr lang="vi-VN" sz="3200" b="1" kern="1200" dirty="0">
            <a:latin typeface="Times New Roman" panose="02020603050405020304" pitchFamily="18" charset="0"/>
            <a:cs typeface="Times New Roman" panose="02020603050405020304" pitchFamily="18" charset="0"/>
          </a:endParaRPr>
        </a:p>
      </dsp:txBody>
      <dsp:txXfrm>
        <a:off x="431666" y="60640"/>
        <a:ext cx="7396899" cy="1038878"/>
      </dsp:txXfrm>
    </dsp:sp>
    <dsp:sp modelId="{75016C2E-9BBE-48CE-B33B-5D9388E09D41}">
      <dsp:nvSpPr>
        <dsp:cNvPr id="0" name=""/>
        <dsp:cNvSpPr/>
      </dsp:nvSpPr>
      <dsp:spPr>
        <a:xfrm>
          <a:off x="0" y="2349119"/>
          <a:ext cx="7886700" cy="982800"/>
        </a:xfrm>
        <a:prstGeom prst="rect">
          <a:avLst/>
        </a:prstGeom>
        <a:solidFill>
          <a:schemeClr val="lt1">
            <a:alpha val="90000"/>
            <a:hueOff val="0"/>
            <a:satOff val="0"/>
            <a:lumOff val="0"/>
            <a:alphaOff val="0"/>
          </a:schemeClr>
        </a:solidFill>
        <a:ln w="19050" cap="rnd" cmpd="sng" algn="ctr">
          <a:solidFill>
            <a:schemeClr val="accent2">
              <a:hueOff val="-1482143"/>
              <a:satOff val="7100"/>
              <a:lumOff val="6569"/>
              <a:alphaOff val="0"/>
            </a:schemeClr>
          </a:solidFill>
          <a:prstDash val="solid"/>
        </a:ln>
        <a:effectLst/>
      </dsp:spPr>
      <dsp:style>
        <a:lnRef idx="2">
          <a:scrgbClr r="0" g="0" b="0"/>
        </a:lnRef>
        <a:fillRef idx="1">
          <a:scrgbClr r="0" g="0" b="0"/>
        </a:fillRef>
        <a:effectRef idx="0">
          <a:scrgbClr r="0" g="0" b="0"/>
        </a:effectRef>
        <a:fontRef idx="minor"/>
      </dsp:style>
    </dsp:sp>
    <dsp:sp modelId="{E4F35573-A0FE-4989-89E6-6D674E1C96E2}">
      <dsp:nvSpPr>
        <dsp:cNvPr id="0" name=""/>
        <dsp:cNvSpPr/>
      </dsp:nvSpPr>
      <dsp:spPr>
        <a:xfrm>
          <a:off x="375465" y="1773479"/>
          <a:ext cx="7509301" cy="1151280"/>
        </a:xfrm>
        <a:prstGeom prst="roundRect">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422400">
            <a:lnSpc>
              <a:spcPct val="90000"/>
            </a:lnSpc>
            <a:spcBef>
              <a:spcPct val="0"/>
            </a:spcBef>
            <a:spcAft>
              <a:spcPct val="35000"/>
            </a:spcAft>
          </a:pPr>
          <a:r>
            <a:rPr lang="en-US" sz="3200" b="1" kern="1200" dirty="0" err="1">
              <a:latin typeface="Times New Roman" panose="02020603050405020304" pitchFamily="18" charset="0"/>
              <a:cs typeface="Times New Roman" panose="02020603050405020304" pitchFamily="18" charset="0"/>
            </a:rPr>
            <a:t>Không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quá</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chênh</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lệch</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về</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độ</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dài</a:t>
          </a:r>
          <a:r>
            <a:rPr lang="en-US" sz="3200" b="1" kern="1200" dirty="0">
              <a:latin typeface="Times New Roman" panose="02020603050405020304" pitchFamily="18" charset="0"/>
              <a:cs typeface="Times New Roman" panose="02020603050405020304" pitchFamily="18" charset="0"/>
            </a:rPr>
            <a:t> </a:t>
          </a:r>
          <a:endParaRPr lang="vi-VN" sz="3200" b="1" kern="1200" dirty="0">
            <a:latin typeface="Times New Roman" panose="02020603050405020304" pitchFamily="18" charset="0"/>
            <a:cs typeface="Times New Roman" panose="02020603050405020304" pitchFamily="18" charset="0"/>
          </a:endParaRPr>
        </a:p>
      </dsp:txBody>
      <dsp:txXfrm>
        <a:off x="431666" y="1829680"/>
        <a:ext cx="7396899" cy="1038878"/>
      </dsp:txXfrm>
    </dsp:sp>
    <dsp:sp modelId="{FEB09D6B-B95F-47A0-8C7D-E2D33BC912BC}">
      <dsp:nvSpPr>
        <dsp:cNvPr id="0" name=""/>
        <dsp:cNvSpPr/>
      </dsp:nvSpPr>
      <dsp:spPr>
        <a:xfrm>
          <a:off x="0" y="4118159"/>
          <a:ext cx="7886700" cy="982800"/>
        </a:xfrm>
        <a:prstGeom prst="rect">
          <a:avLst/>
        </a:prstGeom>
        <a:solidFill>
          <a:schemeClr val="lt1">
            <a:alpha val="90000"/>
            <a:hueOff val="0"/>
            <a:satOff val="0"/>
            <a:lumOff val="0"/>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dsp:style>
    </dsp:sp>
    <dsp:sp modelId="{70D72C04-5862-40EA-B40D-5BB238F9B92D}">
      <dsp:nvSpPr>
        <dsp:cNvPr id="0" name=""/>
        <dsp:cNvSpPr/>
      </dsp:nvSpPr>
      <dsp:spPr>
        <a:xfrm>
          <a:off x="375465" y="3542519"/>
          <a:ext cx="7509301" cy="1151280"/>
        </a:xfrm>
        <a:prstGeom prst="round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422400">
            <a:lnSpc>
              <a:spcPct val="90000"/>
            </a:lnSpc>
            <a:spcBef>
              <a:spcPct val="0"/>
            </a:spcBef>
            <a:spcAft>
              <a:spcPct val="35000"/>
            </a:spcAft>
          </a:pPr>
          <a:r>
            <a:rPr lang="en-US" sz="3200" b="1" kern="1200" dirty="0" err="1">
              <a:latin typeface="Times New Roman" panose="02020603050405020304" pitchFamily="18" charset="0"/>
              <a:cs typeface="Times New Roman" panose="02020603050405020304" pitchFamily="18" charset="0"/>
            </a:rPr>
            <a:t>Có</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sự</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tương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đương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trong</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cách</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diễn</a:t>
          </a:r>
          <a:r>
            <a:rPr lang="en-US" sz="3200" b="1" kern="1200" dirty="0">
              <a:latin typeface="Times New Roman" panose="02020603050405020304" pitchFamily="18" charset="0"/>
              <a:cs typeface="Times New Roman" panose="02020603050405020304" pitchFamily="18" charset="0"/>
            </a:rPr>
            <a:t> </a:t>
          </a:r>
          <a:r>
            <a:rPr lang="en-US" sz="3200" b="1" kern="1200" dirty="0" err="1">
              <a:latin typeface="Times New Roman" panose="02020603050405020304" pitchFamily="18" charset="0"/>
              <a:cs typeface="Times New Roman" panose="02020603050405020304" pitchFamily="18" charset="0"/>
            </a:rPr>
            <a:t>đạt</a:t>
          </a:r>
          <a:endParaRPr lang="vi-VN" sz="3200" b="1" kern="1200" dirty="0">
            <a:latin typeface="Times New Roman" panose="02020603050405020304" pitchFamily="18" charset="0"/>
            <a:cs typeface="Times New Roman" panose="02020603050405020304" pitchFamily="18" charset="0"/>
          </a:endParaRPr>
        </a:p>
      </dsp:txBody>
      <dsp:txXfrm>
        <a:off x="431666" y="3598720"/>
        <a:ext cx="7396899" cy="10388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F73F1-64B0-4BB6-A188-A1B66E1C4628}">
      <dsp:nvSpPr>
        <dsp:cNvPr id="0" name=""/>
        <dsp:cNvSpPr/>
      </dsp:nvSpPr>
      <dsp:spPr>
        <a:xfrm>
          <a:off x="0" y="544004"/>
          <a:ext cx="7886700" cy="8064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B27DEF-5145-4028-81B7-6C885FEE62BB}">
      <dsp:nvSpPr>
        <dsp:cNvPr id="0" name=""/>
        <dsp:cNvSpPr/>
      </dsp:nvSpPr>
      <dsp:spPr>
        <a:xfrm>
          <a:off x="375465" y="63852"/>
          <a:ext cx="7509301" cy="952471"/>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244600">
            <a:lnSpc>
              <a:spcPct val="90000"/>
            </a:lnSpc>
            <a:spcBef>
              <a:spcPct val="0"/>
            </a:spcBef>
            <a:spcAft>
              <a:spcPct val="35000"/>
            </a:spcAft>
          </a:pPr>
          <a:r>
            <a:rPr lang="en-US" sz="2800" b="1" kern="1200" dirty="0">
              <a:latin typeface="Times New Roman" panose="02020603050405020304" pitchFamily="18" charset="0"/>
              <a:cs typeface="Times New Roman" panose="02020603050405020304" pitchFamily="18" charset="0"/>
            </a:rPr>
            <a:t>HS </a:t>
          </a:r>
          <a:r>
            <a:rPr lang="en-US" sz="2800" b="1" kern="1200" dirty="0" err="1">
              <a:latin typeface="Times New Roman" panose="02020603050405020304" pitchFamily="18" charset="0"/>
              <a:cs typeface="Times New Roman" panose="02020603050405020304" pitchFamily="18" charset="0"/>
            </a:rPr>
            <a:t>phải</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viết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trả</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lời</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dựa</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trên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yêu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cầu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của</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hỏi</a:t>
          </a:r>
          <a:endParaRPr lang="vi-VN" sz="2800" b="1" kern="1200" dirty="0">
            <a:latin typeface="Times New Roman" panose="02020603050405020304" pitchFamily="18" charset="0"/>
            <a:cs typeface="Times New Roman" panose="02020603050405020304" pitchFamily="18" charset="0"/>
          </a:endParaRPr>
        </a:p>
      </dsp:txBody>
      <dsp:txXfrm>
        <a:off x="421961" y="110348"/>
        <a:ext cx="7416309" cy="859479"/>
      </dsp:txXfrm>
    </dsp:sp>
    <dsp:sp modelId="{E216E419-9AFE-4E05-B8DE-9006610B44B5}">
      <dsp:nvSpPr>
        <dsp:cNvPr id="0" name=""/>
        <dsp:cNvSpPr/>
      </dsp:nvSpPr>
      <dsp:spPr>
        <a:xfrm>
          <a:off x="0" y="1995524"/>
          <a:ext cx="7886700" cy="8064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96F515-CFC7-4211-B92C-B064FBE674D7}">
      <dsp:nvSpPr>
        <dsp:cNvPr id="0" name=""/>
        <dsp:cNvSpPr/>
      </dsp:nvSpPr>
      <dsp:spPr>
        <a:xfrm>
          <a:off x="375465" y="1523204"/>
          <a:ext cx="7509301" cy="944640"/>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l" defTabSz="1244600">
            <a:lnSpc>
              <a:spcPct val="90000"/>
            </a:lnSpc>
            <a:spcBef>
              <a:spcPct val="0"/>
            </a:spcBef>
            <a:spcAft>
              <a:spcPct val="35000"/>
            </a:spcAft>
          </a:pPr>
          <a:r>
            <a:rPr lang="en-US" sz="2800" b="1" kern="1200" dirty="0" err="1">
              <a:latin typeface="Times New Roman" panose="02020603050405020304" pitchFamily="18" charset="0"/>
              <a:cs typeface="Times New Roman" panose="02020603050405020304" pitchFamily="18" charset="0"/>
            </a:rPr>
            <a:t>Câu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trả</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lời</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đóng</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được</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giới</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hạn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rõ</a:t>
          </a:r>
          <a:r>
            <a:rPr lang="en-US" sz="2800" b="1" kern="1200" dirty="0">
              <a:latin typeface="Times New Roman" panose="02020603050405020304" pitchFamily="18" charset="0"/>
              <a:cs typeface="Times New Roman" panose="02020603050405020304" pitchFamily="18" charset="0"/>
            </a:rPr>
            <a:t>/</a:t>
          </a:r>
          <a:r>
            <a:rPr lang="en-US" sz="2800" b="1" kern="1200" dirty="0" err="1">
              <a:latin typeface="Times New Roman" panose="02020603050405020304" pitchFamily="18" charset="0"/>
              <a:cs typeface="Times New Roman" panose="02020603050405020304" pitchFamily="18" charset="0"/>
            </a:rPr>
            <a:t>có</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một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đáp</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án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thể</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hiện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cách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hiểu</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chính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xác</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về</a:t>
          </a:r>
          <a:r>
            <a:rPr lang="en-US" sz="2800" b="1" kern="1200" dirty="0">
              <a:latin typeface="Times New Roman" panose="02020603050405020304" pitchFamily="18" charset="0"/>
              <a:cs typeface="Times New Roman" panose="02020603050405020304" pitchFamily="18" charset="0"/>
            </a:rPr>
            <a:t> VB  </a:t>
          </a:r>
          <a:endParaRPr lang="vi-VN" sz="2800" b="1" kern="1200" dirty="0">
            <a:latin typeface="Times New Roman" panose="02020603050405020304" pitchFamily="18" charset="0"/>
            <a:cs typeface="Times New Roman" panose="02020603050405020304" pitchFamily="18" charset="0"/>
          </a:endParaRPr>
        </a:p>
      </dsp:txBody>
      <dsp:txXfrm>
        <a:off x="421579" y="1569318"/>
        <a:ext cx="7417073" cy="852412"/>
      </dsp:txXfrm>
    </dsp:sp>
    <dsp:sp modelId="{931E230B-0308-40A6-AC70-C41C420A8BD3}">
      <dsp:nvSpPr>
        <dsp:cNvPr id="0" name=""/>
        <dsp:cNvSpPr/>
      </dsp:nvSpPr>
      <dsp:spPr>
        <a:xfrm>
          <a:off x="0" y="3854146"/>
          <a:ext cx="7886700" cy="806400"/>
        </a:xfrm>
        <a:prstGeom prst="rect">
          <a:avLst/>
        </a:prstGeom>
        <a:solidFill>
          <a:schemeClr val="accent3">
            <a:alpha val="90000"/>
            <a:tint val="4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2C5EAF-757A-4971-9194-68B1DE9767E6}">
      <dsp:nvSpPr>
        <dsp:cNvPr id="0" name=""/>
        <dsp:cNvSpPr/>
      </dsp:nvSpPr>
      <dsp:spPr>
        <a:xfrm>
          <a:off x="375465" y="2974724"/>
          <a:ext cx="7509301" cy="1351742"/>
        </a:xfrm>
        <a:prstGeom prst="roundRect">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lvl="0" algn="just" defTabSz="1244600">
            <a:lnSpc>
              <a:spcPct val="90000"/>
            </a:lnSpc>
            <a:spcBef>
              <a:spcPct val="0"/>
            </a:spcBef>
            <a:spcAft>
              <a:spcPct val="35000"/>
            </a:spcAft>
          </a:pPr>
          <a:r>
            <a:rPr lang="en-US" sz="2800" b="1" kern="1200" dirty="0" err="1">
              <a:solidFill>
                <a:srgbClr val="FF0000"/>
              </a:solidFill>
              <a:latin typeface="Times New Roman" panose="02020603050405020304" pitchFamily="18" charset="0"/>
              <a:cs typeface="Times New Roman" panose="02020603050405020304" pitchFamily="18" charset="0"/>
            </a:rPr>
            <a:t>Câu</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trả</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lời</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mở</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có</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phương</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án</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trả</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lời</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khác</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nhau</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thể</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hiện</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quan</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điểm</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suy</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nghĩ</a:t>
          </a:r>
          <a:r>
            <a:rPr lang="en-US" sz="2800" b="1" kern="1200" dirty="0">
              <a:solidFill>
                <a:srgbClr val="FF0000"/>
              </a:solidFill>
              <a:latin typeface="Times New Roman" panose="02020603050405020304" pitchFamily="18" charset="0"/>
              <a:cs typeface="Times New Roman" panose="02020603050405020304" pitchFamily="18" charset="0"/>
            </a:rPr>
            <a:t> </a:t>
          </a:r>
          <a:r>
            <a:rPr lang="en-US" sz="2800" b="1" kern="1200" dirty="0" err="1">
              <a:solidFill>
                <a:srgbClr val="FF0000"/>
              </a:solidFill>
              <a:latin typeface="Times New Roman" panose="02020603050405020304" pitchFamily="18" charset="0"/>
              <a:cs typeface="Times New Roman" panose="02020603050405020304" pitchFamily="18" charset="0"/>
            </a:rPr>
            <a:t>riêng</a:t>
          </a:r>
          <a:r>
            <a:rPr lang="en-US" sz="2800" b="1" kern="1200" dirty="0">
              <a:solidFill>
                <a:srgbClr val="FF0000"/>
              </a:solidFill>
              <a:latin typeface="Times New Roman" panose="02020603050405020304" pitchFamily="18" charset="0"/>
              <a:cs typeface="Times New Roman" panose="02020603050405020304" pitchFamily="18" charset="0"/>
            </a:rPr>
            <a:t> </a:t>
          </a:r>
          <a:endParaRPr lang="vi-VN" sz="2800" b="1" kern="1200" dirty="0">
            <a:solidFill>
              <a:srgbClr val="FF0000"/>
            </a:solidFill>
            <a:latin typeface="Times New Roman" panose="02020603050405020304" pitchFamily="18" charset="0"/>
            <a:cs typeface="Times New Roman" panose="02020603050405020304" pitchFamily="18" charset="0"/>
          </a:endParaRPr>
        </a:p>
      </dsp:txBody>
      <dsp:txXfrm>
        <a:off x="441452" y="3040711"/>
        <a:ext cx="7377327" cy="12197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18-04-10T16:03:04.131"/>
    </inkml:context>
    <inkml:brush xml:id="br0">
      <inkml:brushProperty name="width" value="0.05292" units="cm"/>
      <inkml:brushProperty name="height" value="0.05292" units="cm"/>
      <inkml:brushProperty name="color" value="#FFFF00"/>
    </inkml:brush>
  </inkml:definitions>
  <inkml:trace contextRef="#ctx0" brushRef="#br0">21379 19032 0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BBBEF0-AACA-40A1-8D5F-0DAE6A238799}" type="datetimeFigureOut">
              <a:rPr lang="en-US" smtClean="0"/>
              <a:pPr/>
              <a:t>18/6/2018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284118-205F-4775-8809-69EBC3F382DA}" type="slidenum">
              <a:rPr lang="en-US" smtClean="0"/>
              <a:pPr/>
              <a:t>‹#›</a:t>
            </a:fld>
            <a:endParaRPr lang="en-US"/>
          </a:p>
        </p:txBody>
      </p:sp>
    </p:spTree>
    <p:extLst>
      <p:ext uri="{BB962C8B-B14F-4D97-AF65-F5344CB8AC3E}">
        <p14:creationId xmlns:p14="http://schemas.microsoft.com/office/powerpoint/2010/main" val="3212585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25249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43983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8819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73754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52029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5540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15208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4224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0527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00329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2156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18/6/2018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19989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18/6/2018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49066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75553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57455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2904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18/6/2018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98109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a:solidFill>
                  <a:srgbClr val="FF0000"/>
                </a:solidFill>
                <a:latin typeface="Times New Roman" pitchFamily="18" charset="0"/>
                <a:cs typeface="Times New Roman" pitchFamily="18" charset="0"/>
              </a:rPr>
              <a:t/>
            </a:r>
            <a:br>
              <a:rPr lang="en-US" sz="4000" b="1" dirty="0">
                <a:solidFill>
                  <a:srgbClr val="FF0000"/>
                </a:solidFill>
                <a:latin typeface="Times New Roman" pitchFamily="18" charset="0"/>
                <a:cs typeface="Times New Roman" pitchFamily="18" charset="0"/>
              </a:rPr>
            </a:br>
            <a:r>
              <a:rPr lang="en-US" sz="4000" b="1" dirty="0">
                <a:solidFill>
                  <a:srgbClr val="FF0000"/>
                </a:solidFill>
                <a:latin typeface="Times New Roman" pitchFamily="18" charset="0"/>
                <a:cs typeface="Times New Roman" pitchFamily="18" charset="0"/>
              </a:rPr>
              <a:t/>
            </a:r>
            <a:br>
              <a:rPr lang="en-US" sz="4000" b="1" dirty="0">
                <a:solidFill>
                  <a:srgbClr val="FF0000"/>
                </a:solidFill>
                <a:latin typeface="Times New Roman" pitchFamily="18" charset="0"/>
                <a:cs typeface="Times New Roman" pitchFamily="18" charset="0"/>
              </a:rPr>
            </a:b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067800" cy="5105400"/>
          </a:xfrm>
        </p:spPr>
        <p:txBody>
          <a:bodyPr>
            <a:normAutofit fontScale="92500" lnSpcReduction="20000"/>
          </a:bodyPr>
          <a:lstStyle/>
          <a:p>
            <a:pPr algn="ctr">
              <a:buNone/>
            </a:pPr>
            <a:endParaRPr lang="en-US" sz="3600" b="1" dirty="0">
              <a:solidFill>
                <a:srgbClr val="FF0000"/>
              </a:solidFill>
              <a:latin typeface="Times New Roman" pitchFamily="18" charset="0"/>
              <a:cs typeface="Times New Roman" pitchFamily="18" charset="0"/>
            </a:endParaRPr>
          </a:p>
          <a:p>
            <a:pPr algn="ctr">
              <a:buNone/>
            </a:pPr>
            <a:endParaRPr lang="en-US" sz="3900" b="1" dirty="0">
              <a:solidFill>
                <a:srgbClr val="C00000"/>
              </a:solidFill>
              <a:latin typeface="Times New Roman" pitchFamily="18" charset="0"/>
              <a:cs typeface="Times New Roman" pitchFamily="18" charset="0"/>
            </a:endParaRPr>
          </a:p>
          <a:p>
            <a:pPr algn="ctr">
              <a:buNone/>
            </a:pPr>
            <a:r>
              <a:rPr lang="en-US" sz="4000" b="1" dirty="0">
                <a:solidFill>
                  <a:srgbClr val="C00000"/>
                </a:solidFill>
                <a:latin typeface="Times New Roman" pitchFamily="18" charset="0"/>
                <a:cs typeface="Times New Roman" pitchFamily="18" charset="0"/>
              </a:rPr>
              <a:t>ĐỔI MỚI KIỂM TRA ĐÁNH GIÁ TRONG MÔN NGỮ VĂN THEO ĐỊNH HƯỚNG PHÁT TRIỂN NĂNG LỰC</a:t>
            </a:r>
          </a:p>
          <a:p>
            <a:pPr algn="ctr">
              <a:buNone/>
            </a:pPr>
            <a:endParaRPr lang="en-US" sz="3600" b="1" dirty="0">
              <a:solidFill>
                <a:srgbClr val="C00000"/>
              </a:solidFill>
              <a:latin typeface="Times New Roman" pitchFamily="18" charset="0"/>
              <a:cs typeface="Times New Roman" pitchFamily="18" charset="0"/>
            </a:endParaRPr>
          </a:p>
          <a:p>
            <a:pPr algn="ctr">
              <a:buNone/>
            </a:pPr>
            <a:r>
              <a:rPr lang="en-US" sz="3600" b="1" dirty="0">
                <a:solidFill>
                  <a:srgbClr val="C00000"/>
                </a:solidFill>
                <a:latin typeface="Times New Roman" pitchFamily="18" charset="0"/>
                <a:cs typeface="Times New Roman" pitchFamily="18" charset="0"/>
              </a:rPr>
              <a:t>                                         </a:t>
            </a:r>
          </a:p>
          <a:p>
            <a:pPr algn="ctr">
              <a:buNone/>
            </a:pPr>
            <a:r>
              <a:rPr lang="en-US" sz="3600" b="1" dirty="0">
                <a:solidFill>
                  <a:srgbClr val="FF0000"/>
                </a:solidFill>
                <a:latin typeface="Times New Roman" pitchFamily="18" charset="0"/>
                <a:cs typeface="Times New Roman" pitchFamily="18" charset="0"/>
              </a:rPr>
              <a:t/>
            </a:r>
            <a:br>
              <a:rPr lang="en-US" sz="3600" b="1" dirty="0">
                <a:solidFill>
                  <a:srgbClr val="FF0000"/>
                </a:solidFill>
                <a:latin typeface="Times New Roman" pitchFamily="18" charset="0"/>
                <a:cs typeface="Times New Roman" pitchFamily="18" charset="0"/>
              </a:rPr>
            </a:br>
            <a:endParaRPr lang="en-US" sz="3600" b="1" dirty="0">
              <a:solidFill>
                <a:srgbClr val="FF0000"/>
              </a:solidFill>
              <a:latin typeface="Times New Roman" pitchFamily="18" charset="0"/>
              <a:cs typeface="Times New Roman" pitchFamily="18" charset="0"/>
            </a:endParaRPr>
          </a:p>
          <a:p>
            <a:pPr algn="ctr">
              <a:buNone/>
            </a:pPr>
            <a:r>
              <a:rPr lang="en-US" sz="2800" b="1" dirty="0">
                <a:solidFill>
                  <a:srgbClr val="FF0000"/>
                </a:solidFill>
                <a:latin typeface="Times New Roman" pitchFamily="18" charset="0"/>
                <a:cs typeface="Times New Roman" pitchFamily="18" charset="0"/>
              </a:rPr>
              <a:t>						</a:t>
            </a:r>
            <a:endParaRPr lang="en-US" sz="2800" dirty="0">
              <a:solidFill>
                <a:schemeClr val="tx2"/>
              </a:solidFill>
            </a:endParaRPr>
          </a:p>
          <a:p>
            <a:pPr>
              <a:buNone/>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Autofit/>
          </a:bodyPr>
          <a:lstStyle/>
          <a:p>
            <a:pPr algn="ctr"/>
            <a:r>
              <a:rPr lang="en-US" sz="3000" b="1" dirty="0">
                <a:solidFill>
                  <a:srgbClr val="FF0000"/>
                </a:solidFill>
                <a:latin typeface="Times New Roman" pitchFamily="18" charset="0"/>
                <a:cs typeface="Times New Roman" pitchFamily="18" charset="0"/>
              </a:rPr>
              <a:t>ĐÁNH GIÁ THEO ĐỊNH HƯỚNG PHÁT TRIỂN NĂNG LỰC TRONG MÔN NGỮ VĂN</a:t>
            </a:r>
            <a:endParaRPr lang="vi-VN" sz="3000" dirty="0"/>
          </a:p>
        </p:txBody>
      </p:sp>
      <p:sp>
        <p:nvSpPr>
          <p:cNvPr id="3" name="Content Placeholder 2"/>
          <p:cNvSpPr>
            <a:spLocks noGrp="1"/>
          </p:cNvSpPr>
          <p:nvPr>
            <p:ph idx="1"/>
          </p:nvPr>
        </p:nvSpPr>
        <p:spPr>
          <a:xfrm>
            <a:off x="76200" y="1600200"/>
            <a:ext cx="8458200" cy="5181600"/>
          </a:xfrm>
        </p:spPr>
        <p:txBody>
          <a:bodyPr>
            <a:normAutofit/>
          </a:bodyPr>
          <a:lstStyle/>
          <a:p>
            <a:pPr marL="0" indent="0" algn="just">
              <a:buNone/>
            </a:pPr>
            <a:r>
              <a:rPr lang="vi-VN" sz="2800" b="1" dirty="0">
                <a:latin typeface="Times New Roman" panose="02020603050405020304" pitchFamily="18" charset="0"/>
                <a:cs typeface="Times New Roman" panose="02020603050405020304" pitchFamily="18" charset="0"/>
              </a:rPr>
              <a:t>5) Quan tâm nhiều hơn đến sự tiến bộ và khả năng của mỗi cá nhân được bộc lộ trong quá trình học tập. </a:t>
            </a:r>
          </a:p>
          <a:p>
            <a:pPr marL="0" indent="0" algn="just">
              <a:buNone/>
            </a:pPr>
            <a:r>
              <a:rPr lang="en-US" altLang="vi-VN" sz="2800" b="1" dirty="0">
                <a:latin typeface="Times New Roman" panose="02020603050405020304" pitchFamily="18" charset="0"/>
                <a:cs typeface="Times New Roman" panose="02020603050405020304" pitchFamily="18" charset="0"/>
              </a:rPr>
              <a:t>6</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Việc</a:t>
            </a:r>
            <a:r>
              <a:rPr lang="en-US" altLang="vi-VN" sz="2800" b="1" dirty="0">
                <a:latin typeface="Times New Roman" panose="02020603050405020304" pitchFamily="18" charset="0"/>
                <a:ea typeface="ＭＳ Ｐゴシック" pitchFamily="34" charset="-128"/>
                <a:cs typeface="Times New Roman" panose="02020603050405020304" pitchFamily="18" charset="0"/>
              </a:rPr>
              <a:t> KTĐG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hướng</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tới</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khả</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năng</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làm</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phong</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phú</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và</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mở</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rộng</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hiểu</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biết</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về</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cuộc</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sống</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kiểm</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soát</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những</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nội</a:t>
            </a:r>
            <a:r>
              <a:rPr lang="en-US" altLang="vi-VN" sz="2800" b="1" dirty="0">
                <a:latin typeface="Times New Roman" panose="02020603050405020304" pitchFamily="18" charset="0"/>
                <a:ea typeface="ＭＳ Ｐゴシック" pitchFamily="34" charset="-128"/>
                <a:cs typeface="Times New Roman" panose="02020603050405020304" pitchFamily="18" charset="0"/>
              </a:rPr>
              <a:t> dung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học</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tập</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để</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tham</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gia</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vào</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xã</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hội</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trên</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các</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mặt</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văn</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hóa</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khoa</a:t>
            </a:r>
            <a:r>
              <a:rPr lang="en-US" altLang="vi-VN" sz="2800" b="1" dirty="0">
                <a:latin typeface="Times New Roman" panose="02020603050405020304" pitchFamily="18" charset="0"/>
                <a:ea typeface="ＭＳ Ｐゴシック" pitchFamily="34" charset="-128"/>
                <a:cs typeface="Times New Roman" panose="02020603050405020304" pitchFamily="18" charset="0"/>
              </a:rPr>
              <a:t> </a:t>
            </a:r>
            <a:r>
              <a:rPr lang="en-US" altLang="vi-VN" sz="2800" b="1" dirty="0" err="1">
                <a:latin typeface="Times New Roman" panose="02020603050405020304" pitchFamily="18" charset="0"/>
                <a:ea typeface="ＭＳ Ｐゴシック" pitchFamily="34" charset="-128"/>
                <a:cs typeface="Times New Roman" panose="02020603050405020304" pitchFamily="18" charset="0"/>
              </a:rPr>
              <a:t>học</a:t>
            </a:r>
            <a:r>
              <a:rPr lang="en-US" altLang="vi-VN" sz="2800" b="1" dirty="0">
                <a:latin typeface="Times New Roman" panose="02020603050405020304" pitchFamily="18" charset="0"/>
                <a:ea typeface="ＭＳ Ｐゴシック" pitchFamily="34" charset="-128"/>
                <a:cs typeface="Times New Roman" panose="02020603050405020304" pitchFamily="18" charset="0"/>
              </a:rPr>
              <a:t>…</a:t>
            </a:r>
          </a:p>
          <a:p>
            <a:pPr marL="0" indent="0" algn="just">
              <a:buNone/>
            </a:pPr>
            <a:r>
              <a:rPr lang="en-US" sz="2800" b="1" dirty="0">
                <a:latin typeface="Times New Roman" pitchFamily="18" charset="0"/>
                <a:cs typeface="Times New Roman" pitchFamily="18" charset="0"/>
              </a:rPr>
              <a:t>7) </a:t>
            </a:r>
            <a:r>
              <a:rPr lang="en-US" sz="2800" b="1" dirty="0" err="1">
                <a:latin typeface="Times New Roman" pitchFamily="18" charset="0"/>
                <a:cs typeface="Times New Roman" pitchFamily="18" charset="0"/>
              </a:rPr>
              <a:t>Tạo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điều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kiện</a:t>
            </a:r>
            <a:r>
              <a:rPr lang="en-US" sz="2800" b="1" dirty="0">
                <a:latin typeface="Times New Roman" pitchFamily="18" charset="0"/>
                <a:cs typeface="Times New Roman" pitchFamily="18" charset="0"/>
              </a:rPr>
              <a:t> </a:t>
            </a:r>
            <a:r>
              <a:rPr lang="vi-VN" sz="2800" b="1" dirty="0">
                <a:latin typeface="Times New Roman" panose="02020603050405020304" pitchFamily="18" charset="0"/>
                <a:cs typeface="Times New Roman" panose="02020603050405020304" pitchFamily="18" charset="0"/>
              </a:rPr>
              <a:t>để HS tự đánh giá (cá nhân tự đánh giá, đánh giá nhóm, đánh giá lẫn </a:t>
            </a:r>
            <a:r>
              <a:rPr lang="vi-VN" sz="2800" b="1">
                <a:latin typeface="Times New Roman" panose="02020603050405020304" pitchFamily="18" charset="0"/>
                <a:cs typeface="Times New Roman" panose="02020603050405020304" pitchFamily="18" charset="0"/>
              </a:rPr>
              <a:t>nhau)</a:t>
            </a:r>
          </a:p>
          <a:p>
            <a:pPr marL="0" indent="0" algn="just">
              <a:buNone/>
            </a:pPr>
            <a:r>
              <a:rPr lang="vi-VN" sz="2800" b="1">
                <a:solidFill>
                  <a:schemeClr val="tx1">
                    <a:lumMod val="95000"/>
                    <a:lumOff val="5000"/>
                  </a:schemeClr>
                </a:solidFill>
                <a:latin typeface="Times New Roman" panose="02020603050405020304" pitchFamily="18" charset="0"/>
                <a:cs typeface="Times New Roman" panose="02020603050405020304" pitchFamily="18" charset="0"/>
              </a:rPr>
              <a:t>Triết lí của đánh giá theo định hướng phát triển năng lực là “đánh giá vì sự tiến bộ của người học”</a:t>
            </a:r>
            <a:endParaRPr lang="en-US" sz="2800" b="1" dirty="0">
              <a:solidFill>
                <a:schemeClr val="tx1">
                  <a:lumMod val="95000"/>
                  <a:lumOff val="5000"/>
                </a:schemeClr>
              </a:solidFill>
              <a:latin typeface="Times New Roman" pitchFamily="18" charset="0"/>
              <a:cs typeface="Times New Roman" pitchFamily="18" charset="0"/>
            </a:endParaRPr>
          </a:p>
          <a:p>
            <a:pPr marL="0" indent="0" algn="just">
              <a:buNone/>
            </a:pPr>
            <a:endParaRPr lang="en-US" altLang="vi-VN" sz="2800" b="1" dirty="0">
              <a:latin typeface="Times New Roman" panose="02020603050405020304" pitchFamily="18" charset="0"/>
              <a:ea typeface="ＭＳ Ｐゴシック" pitchFamily="34" charset="-128"/>
              <a:cs typeface="Times New Roman" panose="02020603050405020304" pitchFamily="18" charset="0"/>
            </a:endParaRPr>
          </a:p>
          <a:p>
            <a:pPr marL="0" indent="0">
              <a:buNone/>
            </a:pPr>
            <a:endParaRPr lang="vi-VN" sz="2800" dirty="0"/>
          </a:p>
          <a:p>
            <a:endParaRPr lang="vi-VN" dirty="0"/>
          </a:p>
        </p:txBody>
      </p:sp>
    </p:spTree>
    <p:extLst>
      <p:ext uri="{BB962C8B-B14F-4D97-AF65-F5344CB8AC3E}">
        <p14:creationId xmlns:p14="http://schemas.microsoft.com/office/powerpoint/2010/main" val="3622386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458199" cy="838200"/>
          </a:xfrm>
        </p:spPr>
        <p:txBody>
          <a:bodyPr>
            <a:no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CÁC DẠNG CÂU HỎI CHỦ YẾU SỬ DỤNG TRONG ĐÁNH GIÁ  NL ĐỌC HIỂU CỦA HS</a:t>
            </a:r>
          </a:p>
        </p:txBody>
      </p:sp>
      <p:sp>
        <p:nvSpPr>
          <p:cNvPr id="3" name="Content Placeholder 2"/>
          <p:cNvSpPr>
            <a:spLocks noGrp="1"/>
          </p:cNvSpPr>
          <p:nvPr>
            <p:ph idx="1"/>
          </p:nvPr>
        </p:nvSpPr>
        <p:spPr>
          <a:xfrm>
            <a:off x="628650" y="1752601"/>
            <a:ext cx="7886700" cy="3657600"/>
          </a:xfrm>
        </p:spPr>
        <p:txBody>
          <a:bodyPr>
            <a:normAutofit/>
          </a:bodyPr>
          <a:lstStyle/>
          <a:p>
            <a:pPr marL="0" indent="0">
              <a:buNone/>
            </a:pPr>
            <a:r>
              <a:rPr lang="vi-VN" sz="2700" b="1" dirty="0">
                <a:solidFill>
                  <a:schemeClr val="tx1"/>
                </a:solidFill>
                <a:latin typeface="Times New Roman" panose="02020603050405020304" pitchFamily="18" charset="0"/>
                <a:cs typeface="Times New Roman" panose="02020603050405020304" pitchFamily="18" charset="0"/>
              </a:rPr>
              <a:t>1.</a:t>
            </a:r>
            <a:r>
              <a:rPr lang="vi-VN" sz="2700" dirty="0">
                <a:solidFill>
                  <a:schemeClr val="tx1"/>
                </a:solidFill>
                <a:latin typeface="Times New Roman" panose="02020603050405020304" pitchFamily="18" charset="0"/>
                <a:cs typeface="Times New Roman" panose="02020603050405020304" pitchFamily="18" charset="0"/>
              </a:rPr>
              <a:t> </a:t>
            </a:r>
            <a:r>
              <a:rPr lang="vi-VN" sz="2800" b="1" dirty="0">
                <a:solidFill>
                  <a:schemeClr val="tx1"/>
                </a:solidFill>
                <a:latin typeface="Times New Roman" panose="02020603050405020304" pitchFamily="18" charset="0"/>
                <a:cs typeface="Times New Roman" panose="02020603050405020304" pitchFamily="18" charset="0"/>
              </a:rPr>
              <a:t>Câu hỏi nhiều lựa chọn dạng đơn giản </a:t>
            </a:r>
            <a:endParaRPr lang="en-US" sz="2800" b="1" dirty="0">
              <a:solidFill>
                <a:schemeClr val="tx1"/>
              </a:solidFill>
              <a:latin typeface="Times New Roman" panose="02020603050405020304" pitchFamily="18" charset="0"/>
              <a:cs typeface="Times New Roman" panose="02020603050405020304" pitchFamily="18" charset="0"/>
            </a:endParaRPr>
          </a:p>
          <a:p>
            <a:pPr marL="0" indent="0">
              <a:buNone/>
            </a:pPr>
            <a:r>
              <a:rPr lang="en-US" sz="2800" b="1" dirty="0">
                <a:solidFill>
                  <a:schemeClr val="tx1"/>
                </a:solidFill>
                <a:latin typeface="Times New Roman" panose="02020603050405020304" pitchFamily="18" charset="0"/>
                <a:cs typeface="Times New Roman" panose="02020603050405020304" pitchFamily="18" charset="0"/>
              </a:rPr>
              <a:t>2. </a:t>
            </a:r>
            <a:r>
              <a:rPr lang="en-US" sz="2800" b="1" dirty="0" err="1">
                <a:solidFill>
                  <a:schemeClr val="tx1"/>
                </a:solidFill>
                <a:latin typeface="Times New Roman" panose="02020603050405020304" pitchFamily="18" charset="0"/>
                <a:cs typeface="Times New Roman" panose="02020603050405020304" pitchFamily="18" charset="0"/>
              </a:rPr>
              <a:t>Câu</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hỏi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Có</a:t>
            </a:r>
            <a:r>
              <a:rPr lang="en-US" sz="2800" b="1" dirty="0">
                <a:solidFill>
                  <a:schemeClr val="tx1"/>
                </a:solidFill>
                <a:latin typeface="Times New Roman" panose="02020603050405020304" pitchFamily="18" charset="0"/>
                <a:cs typeface="Times New Roman" panose="02020603050405020304" pitchFamily="18" charset="0"/>
              </a:rPr>
              <a:t> - </a:t>
            </a:r>
            <a:r>
              <a:rPr lang="en-US" sz="2800" b="1" dirty="0" err="1">
                <a:solidFill>
                  <a:schemeClr val="tx1"/>
                </a:solidFill>
                <a:latin typeface="Times New Roman" panose="02020603050405020304" pitchFamily="18" charset="0"/>
                <a:cs typeface="Times New Roman" panose="02020603050405020304" pitchFamily="18" charset="0"/>
              </a:rPr>
              <a:t>Không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Đúng</a:t>
            </a:r>
            <a:r>
              <a:rPr lang="en-US" sz="2800" b="1" dirty="0">
                <a:solidFill>
                  <a:schemeClr val="tx1"/>
                </a:solidFill>
                <a:latin typeface="Times New Roman" panose="02020603050405020304" pitchFamily="18" charset="0"/>
                <a:cs typeface="Times New Roman" panose="02020603050405020304" pitchFamily="18" charset="0"/>
              </a:rPr>
              <a:t> – Sai </a:t>
            </a:r>
            <a:r>
              <a:rPr lang="en-US" sz="2800" b="1" dirty="0" err="1">
                <a:solidFill>
                  <a:schemeClr val="tx1"/>
                </a:solidFill>
                <a:latin typeface="Times New Roman" panose="02020603050405020304" pitchFamily="18" charset="0"/>
                <a:cs typeface="Times New Roman" panose="02020603050405020304" pitchFamily="18" charset="0"/>
              </a:rPr>
              <a:t>dạng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phức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hợp</a:t>
            </a:r>
            <a:endParaRPr lang="vi-VN" sz="2800" b="1" dirty="0">
              <a:solidFill>
                <a:schemeClr val="tx1"/>
              </a:solidFill>
              <a:latin typeface="Times New Roman" panose="02020603050405020304" pitchFamily="18" charset="0"/>
              <a:cs typeface="Times New Roman" panose="02020603050405020304" pitchFamily="18" charset="0"/>
            </a:endParaRPr>
          </a:p>
          <a:p>
            <a:pPr marL="0" indent="0">
              <a:buNone/>
            </a:pPr>
            <a:r>
              <a:rPr lang="vi-VN" sz="2800" b="1" dirty="0">
                <a:solidFill>
                  <a:schemeClr val="tx1"/>
                </a:solidFill>
                <a:latin typeface="Times New Roman" panose="02020603050405020304" pitchFamily="18" charset="0"/>
                <a:cs typeface="Times New Roman" panose="02020603050405020304" pitchFamily="18" charset="0"/>
              </a:rPr>
              <a:t>3. Câu hỏi điền khuyết</a:t>
            </a:r>
          </a:p>
          <a:p>
            <a:pPr marL="0" indent="0">
              <a:buNone/>
            </a:pPr>
            <a:r>
              <a:rPr lang="vi-VN" sz="2800" b="1" dirty="0">
                <a:solidFill>
                  <a:schemeClr val="tx1"/>
                </a:solidFill>
                <a:latin typeface="Times New Roman" panose="02020603050405020304" pitchFamily="18" charset="0"/>
                <a:cs typeface="Times New Roman" panose="02020603050405020304" pitchFamily="18" charset="0"/>
              </a:rPr>
              <a:t>4. Câu hỏi ghép đôi</a:t>
            </a:r>
          </a:p>
          <a:p>
            <a:pPr marL="0" indent="0">
              <a:buNone/>
            </a:pPr>
            <a:r>
              <a:rPr lang="vi-VN" sz="2800" b="1" dirty="0">
                <a:solidFill>
                  <a:schemeClr val="tx1"/>
                </a:solidFill>
                <a:latin typeface="Times New Roman" panose="02020603050405020304" pitchFamily="18" charset="0"/>
                <a:cs typeface="Times New Roman" panose="02020603050405020304" pitchFamily="18" charset="0"/>
              </a:rPr>
              <a:t>5. Câu hỏi trả lời ngắn </a:t>
            </a:r>
            <a:endParaRPr lang="en-US" sz="2800" b="1" dirty="0">
              <a:solidFill>
                <a:schemeClr val="tx1"/>
              </a:solidFill>
              <a:latin typeface="Times New Roman" panose="02020603050405020304" pitchFamily="18" charset="0"/>
              <a:cs typeface="Times New Roman" panose="02020603050405020304" pitchFamily="18" charset="0"/>
            </a:endParaRPr>
          </a:p>
          <a:p>
            <a:pPr marL="0" indent="0">
              <a:buNone/>
            </a:pPr>
            <a:endParaRPr lang="en-US" sz="27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14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57201"/>
            <a:ext cx="7404289" cy="685800"/>
          </a:xfrm>
        </p:spPr>
        <p:txBody>
          <a:bodyPr>
            <a:normAutofit fontScale="90000"/>
          </a:bodyPr>
          <a:lstStyle/>
          <a:p>
            <a:pPr algn="ctr"/>
            <a:r>
              <a:rPr lang="vi-VN" b="1" dirty="0">
                <a:solidFill>
                  <a:schemeClr val="tx1"/>
                </a:solidFill>
                <a:latin typeface="Times New Roman" panose="02020603050405020304" pitchFamily="18" charset="0"/>
                <a:cs typeface="Times New Roman" panose="02020603050405020304" pitchFamily="18" charset="0"/>
              </a:rPr>
              <a:t>Câu hỏi </a:t>
            </a:r>
            <a:r>
              <a:rPr lang="en-US" b="1" dirty="0" err="1">
                <a:solidFill>
                  <a:schemeClr val="tx1"/>
                </a:solidFill>
                <a:latin typeface="Times New Roman" panose="02020603050405020304" pitchFamily="18" charset="0"/>
                <a:cs typeface="Times New Roman" panose="02020603050405020304" pitchFamily="18" charset="0"/>
              </a:rPr>
              <a:t>nhiều</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lựa</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chọn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dạng</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đơn</a:t>
            </a:r>
            <a:r>
              <a:rPr lang="en-US" b="1" dirty="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giản</a:t>
            </a:r>
            <a:r>
              <a:rPr lang="en-US" b="1" dirty="0">
                <a:solidFill>
                  <a:schemeClr val="tx1"/>
                </a:solidFill>
                <a:latin typeface="Times New Roman" panose="02020603050405020304" pitchFamily="18" charset="0"/>
                <a:cs typeface="Times New Roman" panose="02020603050405020304" pitchFamily="18" charset="0"/>
              </a:rPr>
              <a:t/>
            </a:r>
            <a:br>
              <a:rPr lang="en-US" b="1" dirty="0">
                <a:solidFill>
                  <a:schemeClr val="tx1"/>
                </a:solidFill>
                <a:latin typeface="Times New Roman" panose="02020603050405020304" pitchFamily="18" charset="0"/>
                <a:cs typeface="Times New Roman" panose="02020603050405020304" pitchFamily="18" charset="0"/>
              </a:rPr>
            </a:br>
            <a:endParaRPr lang="en-US" b="1" dirty="0">
              <a:solidFill>
                <a:schemeClr val="accent2"/>
              </a:solidFill>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69709035"/>
              </p:ext>
            </p:extLst>
          </p:nvPr>
        </p:nvGraphicFramePr>
        <p:xfrm>
          <a:off x="508000" y="1295401"/>
          <a:ext cx="7645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7107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85801"/>
            <a:ext cx="8178799" cy="914400"/>
          </a:xfrm>
        </p:spPr>
        <p:txBody>
          <a:bodyPr>
            <a:noAutofit/>
          </a:bodyPr>
          <a:lstStyle/>
          <a:p>
            <a:pPr algn="ctr"/>
            <a:r>
              <a:rPr lang="vi-VN" sz="2800" b="1" dirty="0">
                <a:solidFill>
                  <a:schemeClr val="tx1"/>
                </a:solidFill>
                <a:latin typeface="Times New Roman" panose="02020603050405020304" pitchFamily="18" charset="0"/>
                <a:cs typeface="Times New Roman" panose="02020603050405020304" pitchFamily="18" charset="0"/>
              </a:rPr>
              <a:t>MỘT SỐ LƯU Ý KHI XÂY DỰNG CÂU HỎI NHIỀU LỰA CHỌN DẠNG ĐƠN GIẢN</a:t>
            </a:r>
            <a:r>
              <a:rPr lang="en-US" sz="2800" b="1" dirty="0">
                <a:solidFill>
                  <a:schemeClr val="tx1"/>
                </a:solidFill>
                <a:latin typeface="Times New Roman" panose="02020603050405020304" pitchFamily="18" charset="0"/>
                <a:cs typeface="Times New Roman" panose="02020603050405020304" pitchFamily="18" charset="0"/>
              </a:rPr>
              <a:t/>
            </a:r>
            <a:br>
              <a:rPr lang="en-US" sz="2800" b="1" dirty="0">
                <a:solidFill>
                  <a:schemeClr val="tx1"/>
                </a:solidFill>
                <a:latin typeface="Times New Roman" panose="02020603050405020304" pitchFamily="18" charset="0"/>
                <a:cs typeface="Times New Roman" panose="02020603050405020304" pitchFamily="18" charset="0"/>
              </a:rPr>
            </a:br>
            <a:endParaRPr lang="en-US" sz="2800" b="1" dirty="0">
              <a:solidFill>
                <a:schemeClr val="accent2"/>
              </a:solidFill>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nvPr>
        </p:nvGraphicFramePr>
        <p:xfrm>
          <a:off x="628650" y="2226469"/>
          <a:ext cx="7886700" cy="36540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0087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086601" cy="838200"/>
          </a:xfrm>
        </p:spPr>
        <p:txBody>
          <a:bodyPr>
            <a:noAutofit/>
          </a:bodyPr>
          <a:lstStyle/>
          <a:p>
            <a:pPr algn="ctr"/>
            <a:r>
              <a:rPr lang="en-US" sz="2800" b="1" dirty="0">
                <a:latin typeface="Times New Roman" panose="02020603050405020304" pitchFamily="18" charset="0"/>
                <a:cs typeface="Times New Roman" panose="02020603050405020304" pitchFamily="18" charset="0"/>
              </a:rPr>
              <a:t>VÍ DỤ VỀ CÂU HỎI NHIỀU LỰA CHỌN DẠNG ĐƠN GIẢN</a:t>
            </a:r>
            <a:endParaRPr lang="vi-VN"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8" y="1676400"/>
            <a:ext cx="8001002" cy="4364963"/>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Ý </a:t>
            </a:r>
            <a:r>
              <a:rPr lang="en-US" sz="2400" b="1" dirty="0" err="1">
                <a:latin typeface="Times New Roman" panose="02020603050405020304" pitchFamily="18" charset="0"/>
                <a:cs typeface="Times New Roman" panose="02020603050405020304" pitchFamily="18" charset="0"/>
              </a:rPr>
              <a:t>nghĩa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từ</a:t>
            </a:r>
            <a:r>
              <a:rPr lang="en-US" sz="2400" b="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học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chay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được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sử</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dụng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câu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sau</a:t>
            </a:r>
            <a:r>
              <a:rPr lang="en-US" sz="2400" b="1" i="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gì</a:t>
            </a:r>
            <a:r>
              <a:rPr lang="en-US" sz="2400" b="1" dirty="0">
                <a:latin typeface="Times New Roman" panose="02020603050405020304" pitchFamily="18" charset="0"/>
                <a:cs typeface="Times New Roman" panose="02020603050405020304" pitchFamily="18" charset="0"/>
              </a:rPr>
              <a:t>?</a:t>
            </a:r>
          </a:p>
          <a:p>
            <a:pPr marL="0" indent="0">
              <a:buNone/>
            </a:pPr>
            <a:r>
              <a:rPr lang="es-ES" sz="2400" i="1" dirty="0">
                <a:latin typeface="Times New Roman" panose="02020603050405020304" pitchFamily="18" charset="0"/>
                <a:cs typeface="Times New Roman" panose="02020603050405020304" pitchFamily="18" charset="0"/>
              </a:rPr>
              <a:t>“</a:t>
            </a:r>
            <a:r>
              <a:rPr lang="es-ES" sz="2400" i="1" dirty="0" err="1">
                <a:latin typeface="Times New Roman" panose="02020603050405020304" pitchFamily="18" charset="0"/>
                <a:cs typeface="Times New Roman" panose="02020603050405020304" pitchFamily="18" charset="0"/>
              </a:rPr>
              <a:t>Ấy</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là</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những</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lỗ</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hổng</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về</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kiến</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thức</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cơ</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bản</a:t>
            </a:r>
            <a:r>
              <a:rPr lang="es-ES" sz="2400" i="1" dirty="0">
                <a:latin typeface="Times New Roman" panose="02020603050405020304" pitchFamily="18" charset="0"/>
                <a:cs typeface="Times New Roman" panose="02020603050405020304" pitchFamily="18" charset="0"/>
              </a:rPr>
              <a:t> do </a:t>
            </a:r>
            <a:r>
              <a:rPr lang="es-ES" sz="2400" i="1" dirty="0" err="1">
                <a:latin typeface="Times New Roman" panose="02020603050405020304" pitchFamily="18" charset="0"/>
                <a:cs typeface="Times New Roman" panose="02020603050405020304" pitchFamily="18" charset="0"/>
              </a:rPr>
              <a:t>thiên</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hướng</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chạy</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theo</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những</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môn</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học</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thời</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thượng</a:t>
            </a:r>
            <a:r>
              <a:rPr lang="es-ES" sz="2400" i="1" dirty="0">
                <a:latin typeface="Times New Roman" panose="02020603050405020304" pitchFamily="18" charset="0"/>
                <a:cs typeface="Times New Roman" panose="02020603050405020304" pitchFamily="18" charset="0"/>
              </a:rPr>
              <a:t>" , </a:t>
            </a:r>
            <a:r>
              <a:rPr lang="es-ES" sz="2400" i="1" dirty="0" err="1">
                <a:latin typeface="Times New Roman" panose="02020603050405020304" pitchFamily="18" charset="0"/>
                <a:cs typeface="Times New Roman" panose="02020603050405020304" pitchFamily="18" charset="0"/>
              </a:rPr>
              <a:t>nhất</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là</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khả</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năng</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thực</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hành</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và</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sáng</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tạo</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bị</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hạn</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chế</a:t>
            </a:r>
            <a:r>
              <a:rPr lang="es-ES" sz="2400" i="1" dirty="0">
                <a:latin typeface="Times New Roman" panose="02020603050405020304" pitchFamily="18" charset="0"/>
                <a:cs typeface="Times New Roman" panose="02020603050405020304" pitchFamily="18" charset="0"/>
              </a:rPr>
              <a:t> do </a:t>
            </a:r>
            <a:r>
              <a:rPr lang="es-ES" sz="2400" i="1" dirty="0" err="1">
                <a:latin typeface="Times New Roman" panose="02020603050405020304" pitchFamily="18" charset="0"/>
                <a:cs typeface="Times New Roman" panose="02020603050405020304" pitchFamily="18" charset="0"/>
              </a:rPr>
              <a:t>lối</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học</a:t>
            </a:r>
            <a:r>
              <a:rPr lang="es-ES" sz="2400" i="1" dirty="0">
                <a:latin typeface="Times New Roman" panose="02020603050405020304" pitchFamily="18" charset="0"/>
                <a:cs typeface="Times New Roman" panose="02020603050405020304" pitchFamily="18" charset="0"/>
              </a:rPr>
              <a:t> chay, </a:t>
            </a:r>
            <a:r>
              <a:rPr lang="es-ES" sz="2400" i="1" dirty="0" err="1">
                <a:latin typeface="Times New Roman" panose="02020603050405020304" pitchFamily="18" charset="0"/>
                <a:cs typeface="Times New Roman" panose="02020603050405020304" pitchFamily="18" charset="0"/>
              </a:rPr>
              <a:t>học</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vẹt</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nặng</a:t>
            </a:r>
            <a:r>
              <a:rPr lang="es-ES" sz="2400" i="1" dirty="0">
                <a:latin typeface="Times New Roman" panose="02020603050405020304" pitchFamily="18" charset="0"/>
                <a:cs typeface="Times New Roman" panose="02020603050405020304" pitchFamily="18" charset="0"/>
              </a:rPr>
              <a:t> </a:t>
            </a:r>
            <a:r>
              <a:rPr lang="es-ES" sz="2400" i="1" dirty="0" err="1">
                <a:latin typeface="Times New Roman" panose="02020603050405020304" pitchFamily="18" charset="0"/>
                <a:cs typeface="Times New Roman" panose="02020603050405020304" pitchFamily="18" charset="0"/>
              </a:rPr>
              <a:t>nề</a:t>
            </a:r>
            <a:r>
              <a:rPr lang="es-ES" sz="2400" i="1" dirty="0">
                <a:latin typeface="Times New Roman" panose="02020603050405020304" pitchFamily="18" charset="0"/>
                <a:cs typeface="Times New Roman" panose="02020603050405020304" pitchFamily="18" charset="0"/>
              </a:rPr>
              <a:t>.”</a:t>
            </a:r>
          </a:p>
          <a:p>
            <a:pPr marL="0" indent="0">
              <a:buNone/>
            </a:pPr>
            <a:r>
              <a:rPr lang="en-US" sz="2400" b="1" dirty="0">
                <a:latin typeface="Times New Roman" panose="02020603050405020304" pitchFamily="18" charset="0"/>
                <a:cs typeface="Times New Roman" panose="02020603050405020304" pitchFamily="18" charset="0"/>
              </a:rPr>
              <a:t>A.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nhiều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quá</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mức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cần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thiết</a:t>
            </a:r>
            <a:endParaRPr lang="vi-VN" sz="2400" b="1"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B.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ít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chưa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đáp</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ứng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được</a:t>
            </a:r>
            <a:r>
              <a:rPr lang="en-US" sz="2400" b="1" dirty="0">
                <a:latin typeface="Times New Roman" panose="02020603050405020304" pitchFamily="18" charset="0"/>
                <a:cs typeface="Times New Roman" panose="02020603050405020304" pitchFamily="18" charset="0"/>
              </a:rPr>
              <a:t> so </a:t>
            </a:r>
            <a:r>
              <a:rPr lang="en-US" sz="2400" b="1" dirty="0" err="1">
                <a:latin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yêu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cầu</a:t>
            </a:r>
            <a:endParaRPr lang="en-US" sz="2400" b="1"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C.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lí</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thuyết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suông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không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có</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thực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hành</a:t>
            </a:r>
            <a:r>
              <a:rPr lang="en-US" sz="2400" b="1" dirty="0">
                <a:latin typeface="Times New Roman" panose="02020603050405020304" pitchFamily="18" charset="0"/>
                <a:cs typeface="Times New Roman" panose="02020603050405020304" pitchFamily="18" charset="0"/>
              </a:rPr>
              <a:t>*</a:t>
            </a:r>
            <a:endParaRPr lang="vi-VN" sz="2400" b="1"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D.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thuộc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lòng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không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hiểu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cặn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kẽ</a:t>
            </a:r>
            <a:endParaRPr lang="vi-VN" sz="2400" b="1" dirty="0">
              <a:latin typeface="Times New Roman" panose="02020603050405020304" pitchFamily="18" charset="0"/>
              <a:cs typeface="Times New Roman" panose="02020603050405020304" pitchFamily="18" charset="0"/>
            </a:endParaRPr>
          </a:p>
          <a:p>
            <a:pPr marL="0" indent="0">
              <a:buNone/>
            </a:pPr>
            <a:endParaRPr lang="vi-VN" dirty="0"/>
          </a:p>
          <a:p>
            <a:endParaRPr lang="vi-VN" dirty="0"/>
          </a:p>
        </p:txBody>
      </p:sp>
    </p:spTree>
    <p:extLst>
      <p:ext uri="{BB962C8B-B14F-4D97-AF65-F5344CB8AC3E}">
        <p14:creationId xmlns:p14="http://schemas.microsoft.com/office/powerpoint/2010/main" val="229130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381000"/>
            <a:ext cx="7797799" cy="914400"/>
          </a:xfrm>
        </p:spPr>
        <p:txBody>
          <a:bodyPr>
            <a:normAutofit/>
          </a:bodyPr>
          <a:lstStyle/>
          <a:p>
            <a:pPr algn="ctr"/>
            <a:r>
              <a:rPr lang="vi-VN" b="1" dirty="0">
                <a:solidFill>
                  <a:schemeClr val="tx1"/>
                </a:solidFill>
                <a:latin typeface="Times New Roman" panose="02020603050405020304" pitchFamily="18" charset="0"/>
                <a:cs typeface="Times New Roman" panose="02020603050405020304" pitchFamily="18" charset="0"/>
              </a:rPr>
              <a:t>Câu hỏi đúng-sai dạng phức hợp</a:t>
            </a:r>
            <a:endParaRPr lang="en-US" b="1"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8807327"/>
              </p:ext>
            </p:extLst>
          </p:nvPr>
        </p:nvGraphicFramePr>
        <p:xfrm>
          <a:off x="628650" y="1295400"/>
          <a:ext cx="7886700" cy="4952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5196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381000"/>
            <a:ext cx="8026399" cy="990600"/>
          </a:xfrm>
        </p:spPr>
        <p:txBody>
          <a:bodyPr>
            <a:noAutofit/>
          </a:bodyPr>
          <a:lstStyle/>
          <a:p>
            <a:pPr algn="ctr"/>
            <a:r>
              <a:rPr lang="vi-VN" sz="2800" b="1" dirty="0">
                <a:solidFill>
                  <a:schemeClr val="tx1"/>
                </a:solidFill>
                <a:latin typeface="Times New Roman" panose="02020603050405020304" pitchFamily="18" charset="0"/>
                <a:cs typeface="Times New Roman" panose="02020603050405020304" pitchFamily="18" charset="0"/>
              </a:rPr>
              <a:t>MỘT SỐ LƯU Ý KHI XÂY DỰNG CÂU HỎI</a:t>
            </a:r>
            <a:r>
              <a:rPr lang="en-US" sz="2800" b="1" dirty="0">
                <a:solidFill>
                  <a:schemeClr val="tx1"/>
                </a:solidFill>
                <a:latin typeface="Times New Roman" panose="02020603050405020304" pitchFamily="18" charset="0"/>
                <a:cs typeface="Times New Roman" panose="02020603050405020304" pitchFamily="18" charset="0"/>
              </a:rPr>
              <a:t> ĐÚNG – SAI DẠNG PHỨC HỢP</a:t>
            </a:r>
            <a:br>
              <a:rPr lang="en-US" sz="2800" b="1" dirty="0">
                <a:solidFill>
                  <a:schemeClr val="tx1"/>
                </a:solidFill>
                <a:latin typeface="Times New Roman" panose="02020603050405020304" pitchFamily="18" charset="0"/>
                <a:cs typeface="Times New Roman" panose="02020603050405020304" pitchFamily="18" charset="0"/>
              </a:rPr>
            </a:br>
            <a:endParaRPr lang="en-US" sz="2800" b="1" dirty="0">
              <a:solidFill>
                <a:schemeClr val="accent2"/>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0631996"/>
              </p:ext>
            </p:extLst>
          </p:nvPr>
        </p:nvGraphicFramePr>
        <p:xfrm>
          <a:off x="628650" y="1371600"/>
          <a:ext cx="7886700" cy="5105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9809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153399" cy="1295400"/>
          </a:xfrm>
        </p:spPr>
        <p:txBody>
          <a:bodyPr>
            <a:normAutofit fontScale="90000"/>
          </a:bodyPr>
          <a:lstStyle/>
          <a:p>
            <a:pPr lvl="0" algn="ctr" defTabSz="914400" eaLnBrk="0" fontAlgn="base" hangingPunct="0">
              <a:spcAft>
                <a:spcPct val="0"/>
              </a:spcAft>
            </a:pP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nét</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nghệ</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kí</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trích</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đúng</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sai</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Khoanh</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tròn</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vi-VN" sz="27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br>
              <a:rPr lang="en-US" altLang="vi-VN" sz="27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endParaRPr lang="vi-VN"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9142979"/>
              </p:ext>
            </p:extLst>
          </p:nvPr>
        </p:nvGraphicFramePr>
        <p:xfrm>
          <a:off x="304800" y="1600199"/>
          <a:ext cx="8686800" cy="4718305"/>
        </p:xfrm>
        <a:graphic>
          <a:graphicData uri="http://schemas.openxmlformats.org/drawingml/2006/table">
            <a:tbl>
              <a:tblPr firstRow="1" firstCol="1" bandRow="1">
                <a:tableStyleId>{5C22544A-7EE6-4342-B048-85BDC9FD1C3A}</a:tableStyleId>
              </a:tblPr>
              <a:tblGrid>
                <a:gridCol w="723900">
                  <a:extLst>
                    <a:ext uri="{9D8B030D-6E8A-4147-A177-3AD203B41FA5}">
                      <a16:colId xmlns="" xmlns:a16="http://schemas.microsoft.com/office/drawing/2014/main" val="20000"/>
                    </a:ext>
                  </a:extLst>
                </a:gridCol>
                <a:gridCol w="6298323">
                  <a:extLst>
                    <a:ext uri="{9D8B030D-6E8A-4147-A177-3AD203B41FA5}">
                      <a16:colId xmlns="" xmlns:a16="http://schemas.microsoft.com/office/drawing/2014/main" val="20001"/>
                    </a:ext>
                  </a:extLst>
                </a:gridCol>
                <a:gridCol w="888970">
                  <a:extLst>
                    <a:ext uri="{9D8B030D-6E8A-4147-A177-3AD203B41FA5}">
                      <a16:colId xmlns="" xmlns:a16="http://schemas.microsoft.com/office/drawing/2014/main" val="20002"/>
                    </a:ext>
                  </a:extLst>
                </a:gridCol>
                <a:gridCol w="775607">
                  <a:extLst>
                    <a:ext uri="{9D8B030D-6E8A-4147-A177-3AD203B41FA5}">
                      <a16:colId xmlns="" xmlns:a16="http://schemas.microsoft.com/office/drawing/2014/main" val="20003"/>
                    </a:ext>
                  </a:extLst>
                </a:gridCol>
              </a:tblGrid>
              <a:tr h="914401">
                <a:tc>
                  <a:txBody>
                    <a:bodyPr/>
                    <a:lstStyle/>
                    <a:p>
                      <a:pPr marL="457200" algn="l">
                        <a:lnSpc>
                          <a:spcPct val="130000"/>
                        </a:lnSpc>
                        <a:spcAft>
                          <a:spcPts val="0"/>
                        </a:spcAft>
                      </a:pPr>
                      <a:endParaRPr lang="vi-VN"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dirty="0" err="1">
                          <a:effectLst/>
                          <a:latin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xét</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924499">
                <a:tc>
                  <a:txBody>
                    <a:bodyPr/>
                    <a:lstStyle/>
                    <a:p>
                      <a:pPr algn="ctr">
                        <a:lnSpc>
                          <a:spcPct val="130000"/>
                        </a:lnSpc>
                        <a:spcAft>
                          <a:spcPts val="0"/>
                        </a:spcAft>
                      </a:pPr>
                      <a:r>
                        <a:rPr lang="en-US" sz="2400" dirty="0">
                          <a:effectLst/>
                          <a:latin typeface="Times New Roman" panose="02020603050405020304" pitchFamily="18" charset="0"/>
                          <a:cs typeface="Times New Roman" panose="02020603050405020304" pitchFamily="18" charset="0"/>
                        </a:rPr>
                        <a:t>     1</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30000"/>
                        </a:lnSpc>
                        <a:spcAft>
                          <a:spcPts val="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tường</a:t>
                      </a:r>
                      <a:r>
                        <a:rPr lang="en-US" sz="2400" dirty="0">
                          <a:effectLst/>
                          <a:latin typeface="Times New Roman" panose="02020603050405020304" pitchFamily="18" charset="0"/>
                          <a:cs typeface="Times New Roman" panose="02020603050405020304" pitchFamily="18" charset="0"/>
                        </a:rPr>
                        <a:t> minh, logic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dễ</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theo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dõi</a:t>
                      </a:r>
                      <a:r>
                        <a:rPr lang="en-US" sz="2400" dirty="0">
                          <a:effectLst/>
                          <a:latin typeface="Times New Roman" panose="02020603050405020304" pitchFamily="18" charset="0"/>
                          <a:cs typeface="Times New Roman" panose="02020603050405020304" pitchFamily="18" charset="0"/>
                        </a:rPr>
                        <a:t>.</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dirty="0">
                          <a:effectLst/>
                          <a:latin typeface="Times New Roman" panose="02020603050405020304" pitchFamily="18" charset="0"/>
                          <a:cs typeface="Times New Roman" panose="02020603050405020304" pitchFamily="18" charset="0"/>
                        </a:rPr>
                        <a:t>Đ</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a:effectLst/>
                          <a:latin typeface="Times New Roman" panose="02020603050405020304" pitchFamily="18" charset="0"/>
                          <a:cs typeface="Times New Roman" panose="02020603050405020304" pitchFamily="18" charset="0"/>
                        </a:rPr>
                        <a:t>S</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1"/>
                  </a:ext>
                </a:extLst>
              </a:tr>
              <a:tr h="924499">
                <a:tc>
                  <a:txBody>
                    <a:bodyPr/>
                    <a:lstStyle/>
                    <a:p>
                      <a:pPr marL="457200" algn="ctr">
                        <a:lnSpc>
                          <a:spcPct val="130000"/>
                        </a:lnSpc>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dirty="0" err="1">
                          <a:effectLst/>
                          <a:latin typeface="Times New Roman" panose="02020603050405020304" pitchFamily="18" charset="0"/>
                          <a:cs typeface="Times New Roman" panose="02020603050405020304" pitchFamily="18" charset="0"/>
                        </a:rPr>
                        <a:t>Chú</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khắc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tôi</a:t>
                      </a:r>
                      <a:r>
                        <a:rPr lang="en-US" sz="2400" dirty="0">
                          <a:effectLst/>
                          <a:latin typeface="Times New Roman" panose="02020603050405020304" pitchFamily="18" charset="0"/>
                          <a:cs typeface="Times New Roman" panose="02020603050405020304" pitchFamily="18" charset="0"/>
                        </a:rPr>
                        <a:t>, </a:t>
                      </a:r>
                    </a:p>
                    <a:p>
                      <a:pPr marL="457200" algn="just">
                        <a:lnSpc>
                          <a:spcPct val="130000"/>
                        </a:lnSpc>
                        <a:spcAft>
                          <a:spcPts val="0"/>
                        </a:spcAft>
                      </a:pPr>
                      <a:r>
                        <a:rPr lang="en-US" sz="2400" dirty="0" err="1">
                          <a:effectLst/>
                          <a:latin typeface="Times New Roman" panose="02020603050405020304" pitchFamily="18" charset="0"/>
                          <a:cs typeface="Times New Roman" panose="02020603050405020304" pitchFamily="18" charset="0"/>
                        </a:rPr>
                        <a:t>đó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thấy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quê</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bền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chặt</a:t>
                      </a:r>
                      <a:r>
                        <a:rPr lang="en-US" sz="2400" dirty="0">
                          <a:effectLst/>
                          <a:latin typeface="Times New Roman" panose="02020603050405020304" pitchFamily="18" charset="0"/>
                          <a:cs typeface="Times New Roman" panose="02020603050405020304" pitchFamily="18" charset="0"/>
                        </a:rPr>
                        <a:t>.   </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dirty="0">
                          <a:effectLst/>
                          <a:latin typeface="Times New Roman" panose="02020603050405020304" pitchFamily="18" charset="0"/>
                          <a:cs typeface="Times New Roman" panose="02020603050405020304" pitchFamily="18" charset="0"/>
                        </a:rPr>
                        <a:t>Đ</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a:effectLst/>
                          <a:latin typeface="Times New Roman" panose="02020603050405020304" pitchFamily="18" charset="0"/>
                          <a:cs typeface="Times New Roman" panose="02020603050405020304" pitchFamily="18" charset="0"/>
                        </a:rPr>
                        <a:t>S</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2"/>
                  </a:ext>
                </a:extLst>
              </a:tr>
              <a:tr h="924499">
                <a:tc>
                  <a:txBody>
                    <a:bodyPr/>
                    <a:lstStyle/>
                    <a:p>
                      <a:pPr marL="457200" algn="ctr">
                        <a:lnSpc>
                          <a:spcPct val="130000"/>
                        </a:lnSpc>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lộ</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đúng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cs typeface="Times New Roman" panose="02020603050405020304" pitchFamily="18" charset="0"/>
                        </a:rPr>
                        <a:t>.  </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a:effectLst/>
                          <a:latin typeface="Times New Roman" panose="02020603050405020304" pitchFamily="18" charset="0"/>
                          <a:cs typeface="Times New Roman" panose="02020603050405020304" pitchFamily="18" charset="0"/>
                        </a:rPr>
                        <a:t>Đ</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a:effectLst/>
                          <a:latin typeface="Times New Roman" panose="02020603050405020304" pitchFamily="18" charset="0"/>
                          <a:cs typeface="Times New Roman" panose="02020603050405020304" pitchFamily="18" charset="0"/>
                        </a:rPr>
                        <a:t>S</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3"/>
                  </a:ext>
                </a:extLst>
              </a:tr>
              <a:tr h="924499">
                <a:tc>
                  <a:txBody>
                    <a:bodyPr/>
                    <a:lstStyle/>
                    <a:p>
                      <a:pPr marL="457200" algn="ctr">
                        <a:lnSpc>
                          <a:spcPct val="130000"/>
                        </a:lnSpc>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dirty="0" err="1">
                          <a:effectLst/>
                          <a:latin typeface="Times New Roman" panose="02020603050405020304" pitchFamily="18" charset="0"/>
                          <a:cs typeface="Times New Roman" panose="02020603050405020304" pitchFamily="18" charset="0"/>
                        </a:rPr>
                        <a:t>Giọng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gũi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đọc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nhẹ</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sâu</a:t>
                      </a:r>
                      <a:r>
                        <a:rPr lang="en-US" sz="2400" dirty="0">
                          <a:effectLst/>
                          <a:latin typeface="Times New Roman" panose="02020603050405020304" pitchFamily="18" charset="0"/>
                          <a:cs typeface="Times New Roman" panose="02020603050405020304" pitchFamily="18" charset="0"/>
                        </a:rPr>
                        <a:t>.</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dirty="0">
                          <a:effectLst/>
                          <a:latin typeface="Times New Roman" panose="02020603050405020304" pitchFamily="18" charset="0"/>
                          <a:cs typeface="Times New Roman" panose="02020603050405020304" pitchFamily="18" charset="0"/>
                        </a:rPr>
                        <a:t>Đ</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just">
                        <a:lnSpc>
                          <a:spcPct val="130000"/>
                        </a:lnSpc>
                        <a:spcAft>
                          <a:spcPts val="0"/>
                        </a:spcAft>
                      </a:pPr>
                      <a:r>
                        <a:rPr lang="en-US" sz="2400" dirty="0">
                          <a:effectLst/>
                          <a:latin typeface="Times New Roman" panose="02020603050405020304" pitchFamily="18" charset="0"/>
                          <a:cs typeface="Times New Roman" panose="02020603050405020304" pitchFamily="18" charset="0"/>
                        </a:rPr>
                        <a:t>S</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895612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391401" cy="914400"/>
          </a:xfrm>
        </p:spPr>
        <p:txBody>
          <a:bodyPr/>
          <a:lstStyle/>
          <a:p>
            <a:pPr algn="ctr"/>
            <a:r>
              <a:rPr lang="en-US" b="1" dirty="0">
                <a:latin typeface="Times New Roman" panose="02020603050405020304" pitchFamily="18" charset="0"/>
                <a:cs typeface="Times New Roman" panose="02020603050405020304" pitchFamily="18" charset="0"/>
              </a:rPr>
              <a:t>CÂU HỎI ĐIỀN KHUYẾT </a:t>
            </a:r>
            <a:endParaRPr lang="vi-V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8" y="1676400"/>
            <a:ext cx="7543801" cy="4419600"/>
          </a:xfrm>
        </p:spPr>
        <p:txBody>
          <a:bodyPr/>
          <a:lstStyle/>
          <a:p>
            <a:pPr algn="just"/>
            <a:r>
              <a:rPr lang="en-US" sz="2800" b="1" dirty="0" err="1">
                <a:latin typeface="Times New Roman" panose="02020603050405020304" pitchFamily="18" charset="0"/>
                <a:cs typeface="Times New Roman" panose="02020603050405020304" pitchFamily="18" charset="0"/>
              </a:rPr>
              <a:t>Thường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khẳng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định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hay </a:t>
            </a:r>
            <a:r>
              <a:rPr lang="en-US" sz="2800" b="1" dirty="0" err="1">
                <a:latin typeface="Times New Roman" panose="02020603050405020304" pitchFamily="18" charset="0"/>
                <a:cs typeface="Times New Roman" panose="02020603050405020304" pitchFamily="18" charset="0"/>
              </a:rPr>
              <a:t>nhiều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chỗ</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trống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sinh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phải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điền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bằng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cụm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thích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hợp</a:t>
            </a:r>
            <a:r>
              <a:rPr lang="en-US" sz="2800" b="1" dirty="0">
                <a:latin typeface="Times New Roman" panose="02020603050405020304" pitchFamily="18" charset="0"/>
                <a:cs typeface="Times New Roman" panose="02020603050405020304" pitchFamily="18" charset="0"/>
              </a:rPr>
              <a:t>. </a:t>
            </a:r>
          </a:p>
          <a:p>
            <a:pPr algn="just"/>
            <a:r>
              <a:rPr lang="en-US" sz="2800" b="1" dirty="0" err="1">
                <a:latin typeface="Times New Roman" panose="02020603050405020304" pitchFamily="18" charset="0"/>
                <a:cs typeface="Times New Roman" panose="02020603050405020304" pitchFamily="18" charset="0"/>
              </a:rPr>
              <a:t>Phải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đảm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bảo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mỗi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chỗ</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trống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chỉ</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điền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hay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cụm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điền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ý </a:t>
            </a:r>
            <a:r>
              <a:rPr lang="en-US" sz="2800" b="1" dirty="0" err="1">
                <a:latin typeface="Times New Roman" panose="02020603050405020304" pitchFamily="18" charset="0"/>
                <a:cs typeface="Times New Roman" panose="02020603050405020304" pitchFamily="18" charset="0"/>
              </a:rPr>
              <a:t>nghĩa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kích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thích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suy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tìm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tòi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sinh</a:t>
            </a:r>
            <a:r>
              <a:rPr lang="en-US" sz="2800" b="1" dirty="0">
                <a:latin typeface="Times New Roman" panose="02020603050405020304" pitchFamily="18" charset="0"/>
                <a:cs typeface="Times New Roman" panose="02020603050405020304" pitchFamily="18" charset="0"/>
              </a:rPr>
              <a:t>.</a:t>
            </a:r>
            <a:endParaRPr lang="vi-VN"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3365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924801" cy="914400"/>
          </a:xfrm>
        </p:spPr>
        <p:txBody>
          <a:bodyPr/>
          <a:lstStyle/>
          <a:p>
            <a:pPr algn="ctr"/>
            <a:r>
              <a:rPr lang="en-US" b="1" dirty="0">
                <a:solidFill>
                  <a:srgbClr val="FF0000"/>
                </a:solidFill>
                <a:latin typeface="Times New Roman" panose="02020603050405020304" pitchFamily="18" charset="0"/>
                <a:cs typeface="Times New Roman" panose="02020603050405020304" pitchFamily="18" charset="0"/>
              </a:rPr>
              <a:t>VÍ DỤ VỀ  CÂU HỎI ĐIỀN KHUYẾT </a:t>
            </a:r>
            <a:endParaRPr lang="vi-VN" dirty="0">
              <a:solidFill>
                <a:srgbClr val="FF0000"/>
              </a:solidFill>
            </a:endParaRPr>
          </a:p>
        </p:txBody>
      </p:sp>
      <p:sp>
        <p:nvSpPr>
          <p:cNvPr id="3" name="Content Placeholder 2"/>
          <p:cNvSpPr>
            <a:spLocks noGrp="1"/>
          </p:cNvSpPr>
          <p:nvPr>
            <p:ph idx="1"/>
          </p:nvPr>
        </p:nvSpPr>
        <p:spPr>
          <a:xfrm>
            <a:off x="609598" y="1524000"/>
            <a:ext cx="7696201" cy="4517363"/>
          </a:xfrm>
        </p:spPr>
        <p:txBody>
          <a:bodyPr>
            <a:normAutofit/>
          </a:bodyPr>
          <a:lstStyle/>
          <a:p>
            <a:pPr marL="0" indent="0" algn="just">
              <a:buNone/>
            </a:pPr>
            <a:r>
              <a:rPr lang="pt-BR" sz="2800" b="1" dirty="0">
                <a:latin typeface="Times New Roman" panose="02020603050405020304" pitchFamily="18" charset="0"/>
                <a:cs typeface="Times New Roman" panose="02020603050405020304" pitchFamily="18" charset="0"/>
              </a:rPr>
              <a:t>Tìm từ thích hợp để </a:t>
            </a:r>
            <a:r>
              <a:rPr lang="en-US" sz="2800" b="1" dirty="0" err="1">
                <a:latin typeface="Times New Roman" panose="02020603050405020304" pitchFamily="18" charset="0"/>
                <a:cs typeface="Times New Roman" panose="02020603050405020304" pitchFamily="18" charset="0"/>
              </a:rPr>
              <a:t>điền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chỗ</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trống</a:t>
            </a:r>
            <a:endParaRPr lang="en-US" sz="2800" b="1" dirty="0">
              <a:latin typeface="Times New Roman" panose="02020603050405020304" pitchFamily="18" charset="0"/>
              <a:cs typeface="Times New Roman" panose="02020603050405020304" pitchFamily="18" charset="0"/>
            </a:endParaRPr>
          </a:p>
          <a:p>
            <a:pPr marL="0" indent="0" algn="just">
              <a:buNone/>
            </a:pPr>
            <a:r>
              <a:rPr lang="en-US" sz="2800" b="1" dirty="0">
                <a:latin typeface="Times New Roman" panose="02020603050405020304" pitchFamily="18" charset="0"/>
                <a:cs typeface="Times New Roman" panose="02020603050405020304" pitchFamily="18" charset="0"/>
              </a:rPr>
              <a:t> (   )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sau</a:t>
            </a:r>
            <a:r>
              <a:rPr lang="en-US" sz="2800" b="1"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nl-NL" sz="2800" dirty="0">
                <a:latin typeface="Times New Roman" panose="02020603050405020304" pitchFamily="18" charset="0"/>
                <a:cs typeface="Times New Roman" panose="02020603050405020304" pitchFamily="18" charset="0"/>
              </a:rPr>
              <a:t>sử dụng các phép tu từ (   ) (   ) để thể hiện những cảm nhận tinh tế của tác giả trước âm thanh  tiếng gà trưa.</a:t>
            </a:r>
            <a:endParaRPr lang="vi-VN" sz="2800" dirty="0">
              <a:latin typeface="Times New Roman" panose="02020603050405020304" pitchFamily="18" charset="0"/>
              <a:cs typeface="Times New Roman" panose="02020603050405020304" pitchFamily="18" charset="0"/>
            </a:endParaRPr>
          </a:p>
          <a:p>
            <a:pPr algn="just"/>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1469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34201" cy="762000"/>
          </a:xfrm>
        </p:spPr>
        <p:txBody>
          <a:bodyPr/>
          <a:lstStyle/>
          <a:p>
            <a:pPr algn="ctr"/>
            <a:r>
              <a:rPr lang="en-US" b="1" dirty="0">
                <a:solidFill>
                  <a:srgbClr val="FF0000"/>
                </a:solidFill>
                <a:latin typeface="Times New Roman" panose="02020603050405020304" pitchFamily="18" charset="0"/>
                <a:cs typeface="Times New Roman" panose="02020603050405020304" pitchFamily="18" charset="0"/>
              </a:rPr>
              <a:t>NHỮNG NỘI DUNG CHÍNH</a:t>
            </a:r>
            <a:endParaRPr lang="vi-VN"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5329649"/>
              </p:ext>
            </p:extLst>
          </p:nvPr>
        </p:nvGraphicFramePr>
        <p:xfrm>
          <a:off x="609600" y="1371600"/>
          <a:ext cx="8229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22764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391401" cy="914400"/>
          </a:xfrm>
        </p:spPr>
        <p:txBody>
          <a:bodyPr/>
          <a:lstStyle/>
          <a:p>
            <a:pPr algn="ctr"/>
            <a:r>
              <a:rPr lang="en-US" b="1" dirty="0">
                <a:latin typeface="Times New Roman" panose="02020603050405020304" pitchFamily="18" charset="0"/>
                <a:cs typeface="Times New Roman" panose="02020603050405020304" pitchFamily="18" charset="0"/>
              </a:rPr>
              <a:t>CÂU HỎI GHÉP ĐÔI</a:t>
            </a:r>
            <a:endParaRPr lang="vi-V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8" y="1371600"/>
            <a:ext cx="7543801" cy="5029200"/>
          </a:xfrm>
        </p:spPr>
        <p:txBody>
          <a:bodyPr>
            <a:normAutofit/>
          </a:bodyPr>
          <a:lstStyle/>
          <a:p>
            <a:pPr algn="just"/>
            <a:r>
              <a:rPr lang="vi-VN" sz="2800" b="1" i="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Thường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gồm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hai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thông</a:t>
            </a:r>
            <a:r>
              <a:rPr lang="en-US" sz="2800" b="1" dirty="0">
                <a:latin typeface="Times New Roman" panose="02020603050405020304" pitchFamily="18" charset="0"/>
                <a:cs typeface="Times New Roman" panose="02020603050405020304" pitchFamily="18" charset="0"/>
              </a:rPr>
              <a:t> tin, </a:t>
            </a:r>
            <a:r>
              <a:rPr lang="en-US" sz="2800" b="1" dirty="0" err="1">
                <a:latin typeface="Times New Roman" panose="02020603050405020304" pitchFamily="18" charset="0"/>
                <a:cs typeface="Times New Roman" panose="02020603050405020304" pitchFamily="18" charset="0"/>
              </a:rPr>
              <a:t>mỗi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gồm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cụm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cs typeface="Times New Roman" panose="02020603050405020304" pitchFamily="18" charset="0"/>
              </a:rPr>
              <a:t>hoặc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hỏi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lời</a:t>
            </a:r>
            <a:r>
              <a:rPr lang="en-US" sz="2800" b="1"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ghép</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nối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yếu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tố</a:t>
            </a:r>
            <a:r>
              <a:rPr lang="en-US" sz="2800" b="1" dirty="0">
                <a:latin typeface="Times New Roman" panose="02020603050405020304" pitchFamily="18" charset="0"/>
                <a:cs typeface="Times New Roman" panose="02020603050405020304" pitchFamily="18" charset="0"/>
              </a:rPr>
              <a:t> ở </a:t>
            </a:r>
            <a:r>
              <a:rPr lang="en-US" sz="2800" b="1" dirty="0" err="1">
                <a:latin typeface="Times New Roman" panose="02020603050405020304" pitchFamily="18" charset="0"/>
                <a:cs typeface="Times New Roman" panose="02020603050405020304" pitchFamily="18" charset="0"/>
              </a:rPr>
              <a:t>cột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này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yếu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tố</a:t>
            </a:r>
            <a:r>
              <a:rPr lang="en-US" sz="2800" b="1" dirty="0">
                <a:latin typeface="Times New Roman" panose="02020603050405020304" pitchFamily="18" charset="0"/>
                <a:cs typeface="Times New Roman" panose="02020603050405020304" pitchFamily="18" charset="0"/>
              </a:rPr>
              <a:t> ở </a:t>
            </a:r>
            <a:r>
              <a:rPr lang="en-US" sz="2800" b="1" dirty="0" err="1">
                <a:latin typeface="Times New Roman" panose="02020603050405020304" pitchFamily="18" charset="0"/>
                <a:cs typeface="Times New Roman" panose="02020603050405020304" pitchFamily="18" charset="0"/>
              </a:rPr>
              <a:t>cột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kia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khẳng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định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đúng</a:t>
            </a:r>
            <a:r>
              <a:rPr lang="en-US" sz="2800" b="1" dirty="0">
                <a:latin typeface="Times New Roman" panose="02020603050405020304" pitchFamily="18" charset="0"/>
                <a:cs typeface="Times New Roman" panose="02020603050405020304" pitchFamily="18" charset="0"/>
              </a:rPr>
              <a:t>.</a:t>
            </a:r>
          </a:p>
          <a:p>
            <a:pPr algn="just"/>
            <a:r>
              <a:rPr lang="en-US" sz="2800" b="1" dirty="0" err="1">
                <a:latin typeface="Times New Roman" panose="02020603050405020304" pitchFamily="18" charset="0"/>
                <a:cs typeface="Times New Roman" panose="02020603050405020304" pitchFamily="18" charset="0"/>
              </a:rPr>
              <a:t>Nên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tạo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sự</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không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tương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đương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số</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lượng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thông</a:t>
            </a:r>
            <a:r>
              <a:rPr lang="en-US" sz="2800" b="1" dirty="0">
                <a:latin typeface="Times New Roman" panose="02020603050405020304" pitchFamily="18" charset="0"/>
                <a:cs typeface="Times New Roman" panose="02020603050405020304" pitchFamily="18" charset="0"/>
              </a:rPr>
              <a:t> tin ở </a:t>
            </a:r>
            <a:r>
              <a:rPr lang="en-US" sz="2800" b="1" dirty="0" err="1">
                <a:latin typeface="Times New Roman" panose="02020603050405020304" pitchFamily="18" charset="0"/>
                <a:cs typeface="Times New Roman" panose="02020603050405020304" pitchFamily="18" charset="0"/>
              </a:rPr>
              <a:t>hai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sinh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không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suy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cũng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đúng</a:t>
            </a:r>
            <a:r>
              <a:rPr lang="en-US" sz="2800" b="1" dirty="0">
                <a:latin typeface="Times New Roman" panose="02020603050405020304" pitchFamily="18" charset="0"/>
                <a:cs typeface="Times New Roman" panose="02020603050405020304" pitchFamily="18" charset="0"/>
              </a:rPr>
              <a:t>.</a:t>
            </a:r>
            <a:endParaRPr lang="vi-VN" sz="2800" b="1" dirty="0">
              <a:latin typeface="Times New Roman" panose="02020603050405020304" pitchFamily="18" charset="0"/>
              <a:cs typeface="Times New Roman" panose="02020603050405020304" pitchFamily="18" charset="0"/>
            </a:endParaRPr>
          </a:p>
          <a:p>
            <a:endParaRPr lang="vi-VN" dirty="0"/>
          </a:p>
        </p:txBody>
      </p:sp>
    </p:spTree>
    <p:extLst>
      <p:ext uri="{BB962C8B-B14F-4D97-AF65-F5344CB8AC3E}">
        <p14:creationId xmlns:p14="http://schemas.microsoft.com/office/powerpoint/2010/main" val="2904117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924801" cy="914400"/>
          </a:xfrm>
        </p:spPr>
        <p:txBody>
          <a:bodyPr/>
          <a:lstStyle/>
          <a:p>
            <a:pPr algn="ctr"/>
            <a:r>
              <a:rPr lang="en-US" b="1" dirty="0">
                <a:solidFill>
                  <a:srgbClr val="FF0000"/>
                </a:solidFill>
                <a:latin typeface="Times New Roman" panose="02020603050405020304" pitchFamily="18" charset="0"/>
                <a:cs typeface="Times New Roman" panose="02020603050405020304" pitchFamily="18" charset="0"/>
              </a:rPr>
              <a:t>VÍ DỤ VỀ  CÂU HỎI GHÉP ĐÔI</a:t>
            </a:r>
            <a:endParaRPr lang="vi-VN" dirty="0">
              <a:solidFill>
                <a:srgbClr val="FF0000"/>
              </a:solidFill>
            </a:endParaRPr>
          </a:p>
        </p:txBody>
      </p:sp>
      <p:sp>
        <p:nvSpPr>
          <p:cNvPr id="3" name="Content Placeholder 2"/>
          <p:cNvSpPr>
            <a:spLocks noGrp="1"/>
          </p:cNvSpPr>
          <p:nvPr>
            <p:ph idx="1"/>
          </p:nvPr>
        </p:nvSpPr>
        <p:spPr>
          <a:xfrm>
            <a:off x="609598" y="1524000"/>
            <a:ext cx="7696201" cy="4517363"/>
          </a:xfrm>
        </p:spPr>
        <p:txBody>
          <a:bodyPr>
            <a:normAutofit/>
          </a:bodyPr>
          <a:lstStyle/>
          <a:p>
            <a:pPr marL="0" indent="0" algn="just">
              <a:buNone/>
            </a:pPr>
            <a:r>
              <a:rPr lang="en-US" sz="2800" dirty="0" err="1">
                <a:latin typeface="Times New Roman" panose="02020603050405020304" pitchFamily="18" charset="0"/>
                <a:cs typeface="Times New Roman" panose="02020603050405020304" pitchFamily="18" charset="0"/>
              </a:rPr>
              <a:t>Nối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án</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cột</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án</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cột</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p>
          <a:p>
            <a:pPr marL="0" indent="0" algn="just">
              <a:buNone/>
            </a:pPr>
            <a:endParaRPr lang="en-US" sz="2800" dirty="0">
              <a:latin typeface="Times New Roman" panose="02020603050405020304" pitchFamily="18" charset="0"/>
              <a:cs typeface="Times New Roman" panose="02020603050405020304" pitchFamily="18" charset="0"/>
            </a:endParaRPr>
          </a:p>
          <a:p>
            <a:pPr marL="0" indent="0" algn="just">
              <a:buNone/>
            </a:pPr>
            <a:endParaRPr lang="en-US" sz="2800" dirty="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  </a:t>
            </a:r>
            <a:endParaRPr lang="vi-VN" sz="28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018480324"/>
              </p:ext>
            </p:extLst>
          </p:nvPr>
        </p:nvGraphicFramePr>
        <p:xfrm>
          <a:off x="381000" y="2667000"/>
          <a:ext cx="7772400" cy="3657600"/>
        </p:xfrm>
        <a:graphic>
          <a:graphicData uri="http://schemas.openxmlformats.org/drawingml/2006/table">
            <a:tbl>
              <a:tblPr firstRow="1" bandRow="1">
                <a:tableStyleId>{5940675A-B579-460E-94D1-54222C63F5DA}</a:tableStyleId>
              </a:tblPr>
              <a:tblGrid>
                <a:gridCol w="2286000">
                  <a:extLst>
                    <a:ext uri="{9D8B030D-6E8A-4147-A177-3AD203B41FA5}">
                      <a16:colId xmlns="" xmlns:a16="http://schemas.microsoft.com/office/drawing/2014/main" val="20000"/>
                    </a:ext>
                  </a:extLst>
                </a:gridCol>
                <a:gridCol w="914400">
                  <a:extLst>
                    <a:ext uri="{9D8B030D-6E8A-4147-A177-3AD203B41FA5}">
                      <a16:colId xmlns="" xmlns:a16="http://schemas.microsoft.com/office/drawing/2014/main" val="20001"/>
                    </a:ext>
                  </a:extLst>
                </a:gridCol>
                <a:gridCol w="4572000">
                  <a:extLst>
                    <a:ext uri="{9D8B030D-6E8A-4147-A177-3AD203B41FA5}">
                      <a16:colId xmlns="" xmlns:a16="http://schemas.microsoft.com/office/drawing/2014/main" val="20002"/>
                    </a:ext>
                  </a:extLst>
                </a:gridCol>
              </a:tblGrid>
              <a:tr h="914400">
                <a:tc>
                  <a:txBody>
                    <a:bodyPr/>
                    <a:lstStyle/>
                    <a:p>
                      <a:r>
                        <a:rPr lang="en-US" sz="2400" b="1" dirty="0">
                          <a:latin typeface="Times New Roman" panose="02020603050405020304" pitchFamily="18" charset="0"/>
                          <a:cs typeface="Times New Roman" panose="02020603050405020304" pitchFamily="18" charset="0"/>
                        </a:rPr>
                        <a:t>1. </a:t>
                      </a:r>
                      <a:r>
                        <a:rPr lang="en-US" sz="2400" b="1" dirty="0" err="1">
                          <a:latin typeface="Times New Roman" panose="02020603050405020304" pitchFamily="18" charset="0"/>
                          <a:cs typeface="Times New Roman" panose="02020603050405020304" pitchFamily="18" charset="0"/>
                        </a:rPr>
                        <a:t>Lanh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lảnh</a:t>
                      </a:r>
                      <a:endParaRPr lang="vi-VN" sz="2400" b="1"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endParaRPr lang="vi-V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US" sz="2400" kern="1200" dirty="0">
                          <a:solidFill>
                            <a:schemeClr val="tx1"/>
                          </a:solidFill>
                          <a:effectLst/>
                          <a:latin typeface="Times New Roman" panose="02020603050405020304" pitchFamily="18" charset="0"/>
                          <a:ea typeface="+mn-ea"/>
                          <a:cs typeface="Times New Roman" panose="02020603050405020304" pitchFamily="18" charset="0"/>
                        </a:rPr>
                        <a:t>a)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có</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ánh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sáng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phản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chiếu</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trên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mặt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trong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suốt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tạo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vẻ</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sinh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động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0000"/>
                  </a:ext>
                </a:extLst>
              </a:tr>
              <a:tr h="914400">
                <a:tc>
                  <a:txBody>
                    <a:bodyPr/>
                    <a:lstStyle/>
                    <a:p>
                      <a:r>
                        <a:rPr lang="en-US" sz="2400" b="1" dirty="0">
                          <a:latin typeface="Times New Roman" panose="02020603050405020304" pitchFamily="18" charset="0"/>
                          <a:cs typeface="Times New Roman" panose="02020603050405020304" pitchFamily="18" charset="0"/>
                        </a:rPr>
                        <a:t>2. Long </a:t>
                      </a:r>
                      <a:r>
                        <a:rPr lang="en-US" sz="2400" b="1" dirty="0" err="1">
                          <a:latin typeface="Times New Roman" panose="02020603050405020304" pitchFamily="18" charset="0"/>
                          <a:cs typeface="Times New Roman" panose="02020603050405020304" pitchFamily="18" charset="0"/>
                        </a:rPr>
                        <a:t>lanh</a:t>
                      </a:r>
                      <a:endParaRPr lang="vi-VN" sz="2400" b="1"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endParaRPr lang="vi-V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US" sz="2400" kern="1200" dirty="0">
                          <a:solidFill>
                            <a:schemeClr val="tx1"/>
                          </a:solidFill>
                          <a:effectLst/>
                          <a:latin typeface="Times New Roman" panose="02020603050405020304" pitchFamily="18" charset="0"/>
                          <a:ea typeface="+mn-ea"/>
                          <a:cs typeface="Times New Roman" panose="02020603050405020304" pitchFamily="18" charset="0"/>
                        </a:rPr>
                        <a:t>b)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âm</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thanh</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cao</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và</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trong</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phát</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ra</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với</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nhịp</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độ</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mau</a:t>
                      </a:r>
                      <a:endParaRPr lang="vi-V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0001"/>
                  </a:ext>
                </a:extLst>
              </a:tr>
              <a:tr h="914400">
                <a:tc>
                  <a:txBody>
                    <a:bodyPr/>
                    <a:lstStyle/>
                    <a:p>
                      <a:r>
                        <a:rPr lang="en-US" sz="2400" b="1" dirty="0">
                          <a:latin typeface="Times New Roman" panose="02020603050405020304" pitchFamily="18" charset="0"/>
                          <a:cs typeface="Times New Roman" panose="02020603050405020304" pitchFamily="18" charset="0"/>
                        </a:rPr>
                        <a:t>3. </a:t>
                      </a:r>
                      <a:r>
                        <a:rPr lang="en-US" sz="2400" b="1" dirty="0" err="1">
                          <a:latin typeface="Times New Roman" panose="02020603050405020304" pitchFamily="18" charset="0"/>
                          <a:cs typeface="Times New Roman" panose="02020603050405020304" pitchFamily="18" charset="0"/>
                        </a:rPr>
                        <a:t>Trầm</a:t>
                      </a:r>
                      <a:r>
                        <a:rPr lang="en-US" sz="2400" b="1" baseline="0" dirty="0">
                          <a:latin typeface="Times New Roman" panose="02020603050405020304" pitchFamily="18" charset="0"/>
                          <a:cs typeface="Times New Roman" panose="02020603050405020304" pitchFamily="18" charset="0"/>
                        </a:rPr>
                        <a:t> </a:t>
                      </a:r>
                      <a:r>
                        <a:rPr lang="en-US" sz="2400" b="1" baseline="0" dirty="0" err="1">
                          <a:latin typeface="Times New Roman" panose="02020603050405020304" pitchFamily="18" charset="0"/>
                          <a:cs typeface="Times New Roman" panose="02020603050405020304" pitchFamily="18" charset="0"/>
                        </a:rPr>
                        <a:t>bổng</a:t>
                      </a:r>
                      <a:endParaRPr lang="vi-VN" sz="2400" b="1"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endParaRPr lang="vi-V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US" sz="2400" dirty="0">
                          <a:latin typeface="Times New Roman" panose="02020603050405020304" pitchFamily="18" charset="0"/>
                          <a:cs typeface="Times New Roman" panose="02020603050405020304" pitchFamily="18" charset="0"/>
                        </a:rPr>
                        <a:t>c) </a:t>
                      </a:r>
                      <a:r>
                        <a:rPr lang="en-US" sz="2400" dirty="0" err="1">
                          <a:latin typeface="Times New Roman" panose="02020603050405020304" pitchFamily="18" charset="0"/>
                          <a:cs typeface="Times New Roman" panose="02020603050405020304" pitchFamily="18" charset="0"/>
                        </a:rPr>
                        <a:t>âm</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thanh</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lúc</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lên</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cao</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lúc</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xuống</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thấp</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tạo</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sự</a:t>
                      </a:r>
                      <a:r>
                        <a:rPr lang="en-US" sz="2400" baseline="0" dirty="0">
                          <a:latin typeface="Times New Roman" panose="02020603050405020304" pitchFamily="18" charset="0"/>
                          <a:cs typeface="Times New Roman" panose="02020603050405020304" pitchFamily="18" charset="0"/>
                        </a:rPr>
                        <a:t> du </a:t>
                      </a:r>
                      <a:r>
                        <a:rPr lang="en-US" sz="2400" baseline="0" dirty="0" err="1">
                          <a:latin typeface="Times New Roman" panose="02020603050405020304" pitchFamily="18" charset="0"/>
                          <a:cs typeface="Times New Roman" panose="02020603050405020304" pitchFamily="18" charset="0"/>
                        </a:rPr>
                        <a:t>dương</a:t>
                      </a:r>
                      <a:endParaRPr lang="vi-V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0002"/>
                  </a:ext>
                </a:extLst>
              </a:tr>
              <a:tr h="914400">
                <a:tc>
                  <a:txBody>
                    <a:bodyPr/>
                    <a:lstStyle/>
                    <a:p>
                      <a:r>
                        <a:rPr lang="en-US" sz="2400" b="1" dirty="0">
                          <a:latin typeface="Times New Roman" panose="02020603050405020304" pitchFamily="18" charset="0"/>
                          <a:cs typeface="Times New Roman" panose="02020603050405020304" pitchFamily="18" charset="0"/>
                        </a:rPr>
                        <a:t>4. </a:t>
                      </a:r>
                      <a:r>
                        <a:rPr lang="en-US" sz="2400" b="1" dirty="0" err="1">
                          <a:latin typeface="Times New Roman" panose="02020603050405020304" pitchFamily="18" charset="0"/>
                          <a:cs typeface="Times New Roman" panose="02020603050405020304" pitchFamily="18" charset="0"/>
                        </a:rPr>
                        <a:t>Lấp</a:t>
                      </a:r>
                      <a:r>
                        <a:rPr lang="en-US" sz="2400" b="1" baseline="0" dirty="0">
                          <a:latin typeface="Times New Roman" panose="02020603050405020304" pitchFamily="18" charset="0"/>
                          <a:cs typeface="Times New Roman" panose="02020603050405020304" pitchFamily="18" charset="0"/>
                        </a:rPr>
                        <a:t> </a:t>
                      </a:r>
                      <a:r>
                        <a:rPr lang="en-US" sz="2400" b="1" baseline="0" dirty="0" err="1">
                          <a:latin typeface="Times New Roman" panose="02020603050405020304" pitchFamily="18" charset="0"/>
                          <a:cs typeface="Times New Roman" panose="02020603050405020304" pitchFamily="18" charset="0"/>
                        </a:rPr>
                        <a:t>lánh</a:t>
                      </a:r>
                      <a:endParaRPr lang="vi-VN" sz="2400" b="1"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endParaRPr lang="vi-V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vi-VN" sz="2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615914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6447501" cy="609600"/>
          </a:xfrm>
        </p:spPr>
        <p:txBody>
          <a:bodyPr>
            <a:normAutofit/>
          </a:bodyPr>
          <a:lstStyle/>
          <a:p>
            <a:pPr algn="ctr"/>
            <a:r>
              <a:rPr lang="en-US" sz="2800" b="1" dirty="0" smtClean="0">
                <a:latin typeface="Times New Roman" panose="02020603050405020304" pitchFamily="18" charset="0"/>
                <a:cs typeface="Times New Roman" panose="02020603050405020304" pitchFamily="18" charset="0"/>
              </a:rPr>
              <a:t>CÂU HỎI CÓ CÂU </a:t>
            </a:r>
            <a:r>
              <a:rPr lang="en-US" sz="2800" b="1" dirty="0">
                <a:latin typeface="Times New Roman" panose="02020603050405020304" pitchFamily="18" charset="0"/>
                <a:cs typeface="Times New Roman" panose="02020603050405020304" pitchFamily="18" charset="0"/>
              </a:rPr>
              <a:t>TRẢ LỜI NGẮN</a:t>
            </a:r>
            <a:endParaRPr lang="en-US" sz="2800" b="1" dirty="0">
              <a:solidFill>
                <a:schemeClr val="accent2"/>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8970421"/>
              </p:ext>
            </p:extLst>
          </p:nvPr>
        </p:nvGraphicFramePr>
        <p:xfrm>
          <a:off x="628650" y="1447800"/>
          <a:ext cx="7886700" cy="4724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37762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Autofit/>
          </a:bodyPr>
          <a:lstStyle/>
          <a:p>
            <a:pPr algn="ctr"/>
            <a:r>
              <a:rPr lang="vi-VN" sz="3600" b="1" dirty="0"/>
              <a:t>CÁC MỨC ĐỘ ĐÁNH GIÁ ĐỌC HIỂU </a:t>
            </a:r>
            <a:endParaRPr lang="vi-VN" sz="3600" dirty="0"/>
          </a:p>
        </p:txBody>
      </p:sp>
      <p:sp>
        <p:nvSpPr>
          <p:cNvPr id="3" name="Content Placeholder 2"/>
          <p:cNvSpPr>
            <a:spLocks noGrp="1"/>
          </p:cNvSpPr>
          <p:nvPr>
            <p:ph idx="1"/>
          </p:nvPr>
        </p:nvSpPr>
        <p:spPr>
          <a:xfrm>
            <a:off x="457200" y="990600"/>
            <a:ext cx="7848600" cy="5486400"/>
          </a:xfrm>
        </p:spPr>
        <p:txBody>
          <a:bodyPr>
            <a:normAutofit/>
          </a:bodyPr>
          <a:lstStyle/>
          <a:p>
            <a:pPr marL="0" indent="0" algn="just">
              <a:buNone/>
            </a:pPr>
            <a:r>
              <a:rPr lang="pt-BR" sz="2800" b="1">
                <a:latin typeface="Times New Roman" panose="02020603050405020304" pitchFamily="18" charset="0"/>
                <a:cs typeface="Times New Roman" panose="02020603050405020304" pitchFamily="18" charset="0"/>
              </a:rPr>
              <a:t>Mức </a:t>
            </a:r>
            <a:r>
              <a:rPr lang="en-US" sz="2800" b="1">
                <a:latin typeface="Times New Roman" panose="02020603050405020304" pitchFamily="18" charset="0"/>
                <a:cs typeface="Times New Roman" panose="02020603050405020304" pitchFamily="18" charset="0"/>
              </a:rPr>
              <a:t>1: Nhận biết</a:t>
            </a:r>
            <a:endParaRPr lang="vi-VN" sz="2800" b="1" dirty="0">
              <a:latin typeface="Times New Roman" panose="02020603050405020304" pitchFamily="18" charset="0"/>
              <a:cs typeface="Times New Roman" panose="02020603050405020304" pitchFamily="18" charset="0"/>
            </a:endParaRPr>
          </a:p>
          <a:p>
            <a:pPr algn="just"/>
            <a:r>
              <a:rPr lang="vi-VN" sz="2800" b="1">
                <a:latin typeface="Times New Roman" panose="02020603050405020304" pitchFamily="18" charset="0"/>
                <a:cs typeface="Times New Roman" panose="02020603050405020304" pitchFamily="18" charset="0"/>
              </a:rPr>
              <a:t>Nhận diện, mô tả, chiết xuất được thông tin đã có trong VB khi được yêu cầu (Nhận biết)</a:t>
            </a:r>
          </a:p>
          <a:p>
            <a:pPr algn="just"/>
            <a:r>
              <a:rPr lang="vi-VN" sz="2800" b="1">
                <a:latin typeface="Times New Roman" panose="02020603050405020304" pitchFamily="18" charset="0"/>
                <a:cs typeface="Times New Roman" panose="02020603050405020304" pitchFamily="18" charset="0"/>
              </a:rPr>
              <a:t>VD:</a:t>
            </a:r>
          </a:p>
          <a:p>
            <a:pPr marL="0" indent="0" algn="just">
              <a:buNone/>
            </a:pPr>
            <a:r>
              <a:rPr lang="vi-VN" sz="2800" b="1">
                <a:latin typeface="Times New Roman" panose="02020603050405020304" pitchFamily="18" charset="0"/>
                <a:cs typeface="Times New Roman" panose="02020603050405020304" pitchFamily="18" charset="0"/>
              </a:rPr>
              <a:t>- Nêu thông tin về tác giả, hoàn cảnh sáng tác,…</a:t>
            </a:r>
          </a:p>
          <a:p>
            <a:pPr marL="0" indent="0" algn="just">
              <a:buNone/>
            </a:pPr>
            <a:r>
              <a:rPr lang="vi-VN" sz="2800" b="1">
                <a:latin typeface="Times New Roman" panose="02020603050405020304" pitchFamily="18" charset="0"/>
                <a:cs typeface="Times New Roman" panose="02020603050405020304" pitchFamily="18" charset="0"/>
              </a:rPr>
              <a:t>- Chỉ ra nghĩa từ ngữ, biện pháp tu từ,  </a:t>
            </a:r>
          </a:p>
          <a:p>
            <a:pPr marL="0" indent="0" algn="just">
              <a:buNone/>
            </a:pPr>
            <a:r>
              <a:rPr lang="vi-VN" sz="2800" b="1">
                <a:latin typeface="Times New Roman" panose="02020603050405020304" pitchFamily="18" charset="0"/>
                <a:cs typeface="Times New Roman" panose="02020603050405020304" pitchFamily="18" charset="0"/>
              </a:rPr>
              <a:t>- Chỉ ra chủ đề, nhân vật, phương thức biểu đạt,…</a:t>
            </a:r>
          </a:p>
          <a:p>
            <a:pPr marL="0" indent="0" algn="just">
              <a:buNone/>
            </a:pPr>
            <a:r>
              <a:rPr lang="vi-VN" sz="2800" b="1">
                <a:latin typeface="Times New Roman" panose="02020603050405020304" pitchFamily="18" charset="0"/>
                <a:cs typeface="Times New Roman" panose="02020603050405020304" pitchFamily="18" charset="0"/>
              </a:rPr>
              <a:t>- Tìm thông tin theo yêu cầu</a:t>
            </a:r>
          </a:p>
          <a:p>
            <a:pPr marL="0" indent="0" algn="just">
              <a:buNone/>
            </a:pPr>
            <a:endParaRPr lang="vi-VN" sz="2800" b="1" dirty="0">
              <a:latin typeface="Times New Roman" panose="02020603050405020304" pitchFamily="18" charset="0"/>
              <a:cs typeface="Times New Roman" panose="02020603050405020304" pitchFamily="18" charset="0"/>
            </a:endParaRPr>
          </a:p>
          <a:p>
            <a:pPr marL="0" indent="0" algn="just">
              <a:buNone/>
            </a:pPr>
            <a:endParaRPr lang="vi-VN" dirty="0"/>
          </a:p>
        </p:txBody>
      </p:sp>
    </p:spTree>
    <p:extLst>
      <p:ext uri="{BB962C8B-B14F-4D97-AF65-F5344CB8AC3E}">
        <p14:creationId xmlns:p14="http://schemas.microsoft.com/office/powerpoint/2010/main" val="17825857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Autofit/>
          </a:bodyPr>
          <a:lstStyle/>
          <a:p>
            <a:pPr algn="ctr"/>
            <a:r>
              <a:rPr lang="vi-VN" sz="3600" b="1" dirty="0"/>
              <a:t>CÁC MỨC ĐỘ ĐÁNH GIÁ ĐỌC HIỂU </a:t>
            </a:r>
            <a:endParaRPr lang="vi-VN" sz="3600" dirty="0"/>
          </a:p>
        </p:txBody>
      </p:sp>
      <p:sp>
        <p:nvSpPr>
          <p:cNvPr id="3" name="Content Placeholder 2"/>
          <p:cNvSpPr>
            <a:spLocks noGrp="1"/>
          </p:cNvSpPr>
          <p:nvPr>
            <p:ph idx="1"/>
          </p:nvPr>
        </p:nvSpPr>
        <p:spPr>
          <a:xfrm>
            <a:off x="457200" y="990600"/>
            <a:ext cx="7848600" cy="5486400"/>
          </a:xfrm>
        </p:spPr>
        <p:txBody>
          <a:bodyPr>
            <a:normAutofit lnSpcReduction="10000"/>
          </a:bodyPr>
          <a:lstStyle/>
          <a:p>
            <a:pPr marL="0" indent="0" algn="just">
              <a:buNone/>
            </a:pPr>
            <a:r>
              <a:rPr lang="pt-BR" sz="2800" b="1" dirty="0">
                <a:latin typeface="Times New Roman" panose="02020603050405020304" pitchFamily="18" charset="0"/>
                <a:cs typeface="Times New Roman" panose="02020603050405020304" pitchFamily="18" charset="0"/>
              </a:rPr>
              <a:t>Mức 2: Thông hiểu</a:t>
            </a:r>
            <a:endParaRPr lang="vi-VN" sz="2800" b="1" dirty="0">
              <a:latin typeface="Times New Roman" panose="02020603050405020304" pitchFamily="18" charset="0"/>
              <a:cs typeface="Times New Roman" panose="02020603050405020304" pitchFamily="18" charset="0"/>
            </a:endParaRPr>
          </a:p>
          <a:p>
            <a:pPr algn="just"/>
            <a:r>
              <a:rPr lang="vi-VN" sz="2800" b="1" dirty="0">
                <a:latin typeface="Times New Roman" panose="02020603050405020304" pitchFamily="18" charset="0"/>
                <a:cs typeface="Times New Roman" panose="02020603050405020304" pitchFamily="18" charset="0"/>
              </a:rPr>
              <a:t>Về</a:t>
            </a:r>
            <a:r>
              <a:rPr lang="nl-NL" sz="2800" b="1" dirty="0">
                <a:latin typeface="Times New Roman" panose="02020603050405020304" pitchFamily="18" charset="0"/>
                <a:cs typeface="Times New Roman" panose="02020603050405020304" pitchFamily="18" charset="0"/>
              </a:rPr>
              <a:t> tác giả: Lí giải được mối quan hệ/ảnh hưởng của hoàn cảnh sáng tác với sự ra đời của</a:t>
            </a:r>
            <a:r>
              <a:rPr lang="vi-VN" sz="2800" b="1" dirty="0">
                <a:latin typeface="Times New Roman" panose="02020603050405020304" pitchFamily="18" charset="0"/>
                <a:cs typeface="Times New Roman" panose="02020603050405020304" pitchFamily="18" charset="0"/>
              </a:rPr>
              <a:t> VB</a:t>
            </a:r>
            <a:r>
              <a:rPr lang="nl-NL" sz="2800" b="1" dirty="0">
                <a:latin typeface="Times New Roman" panose="02020603050405020304" pitchFamily="18" charset="0"/>
                <a:cs typeface="Times New Roman" panose="02020603050405020304" pitchFamily="18" charset="0"/>
              </a:rPr>
              <a:t>/của nhân vật/của tư tưởng tác giả...</a:t>
            </a:r>
            <a:endParaRPr lang="vi-VN" sz="2800" b="1" dirty="0">
              <a:latin typeface="Times New Roman" panose="02020603050405020304" pitchFamily="18" charset="0"/>
              <a:cs typeface="Times New Roman" panose="02020603050405020304" pitchFamily="18" charset="0"/>
            </a:endParaRPr>
          </a:p>
          <a:p>
            <a:pPr algn="just"/>
            <a:r>
              <a:rPr lang="nl-NL" sz="2800" b="1" dirty="0">
                <a:latin typeface="Times New Roman" panose="02020603050405020304" pitchFamily="18" charset="0"/>
                <a:cs typeface="Times New Roman" panose="02020603050405020304" pitchFamily="18" charset="0"/>
              </a:rPr>
              <a:t>Về văn bản:</a:t>
            </a:r>
            <a:endParaRPr lang="vi-VN" sz="2800" b="1" dirty="0">
              <a:latin typeface="Times New Roman" panose="02020603050405020304" pitchFamily="18" charset="0"/>
              <a:cs typeface="Times New Roman" panose="02020603050405020304" pitchFamily="18" charset="0"/>
            </a:endParaRPr>
          </a:p>
          <a:p>
            <a:pPr marL="0" indent="0" algn="just">
              <a:buNone/>
            </a:pPr>
            <a:r>
              <a:rPr lang="pt-BR" sz="2800" b="1" dirty="0">
                <a:latin typeface="Times New Roman" panose="02020603050405020304" pitchFamily="18" charset="0"/>
                <a:cs typeface="Times New Roman" panose="02020603050405020304" pitchFamily="18" charset="0"/>
              </a:rPr>
              <a:t>+ Diễn đạt</a:t>
            </a:r>
            <a:r>
              <a:rPr lang="vi-VN" sz="2800" b="1" dirty="0">
                <a:latin typeface="Times New Roman" panose="02020603050405020304" pitchFamily="18" charset="0"/>
                <a:cs typeface="Times New Roman" panose="02020603050405020304" pitchFamily="18" charset="0"/>
              </a:rPr>
              <a:t>/</a:t>
            </a:r>
            <a:r>
              <a:rPr lang="pt-BR" sz="2800" b="1" dirty="0">
                <a:latin typeface="Times New Roman" panose="02020603050405020304" pitchFamily="18" charset="0"/>
                <a:cs typeface="Times New Roman" panose="02020603050405020304" pitchFamily="18" charset="0"/>
              </a:rPr>
              <a:t>mô tả lại nội dung của </a:t>
            </a:r>
            <a:r>
              <a:rPr lang="vi-VN" sz="2800" b="1" dirty="0">
                <a:latin typeface="Times New Roman" panose="02020603050405020304" pitchFamily="18" charset="0"/>
                <a:cs typeface="Times New Roman" panose="02020603050405020304" pitchFamily="18" charset="0"/>
              </a:rPr>
              <a:t>VB</a:t>
            </a:r>
            <a:r>
              <a:rPr lang="pt-BR" sz="2800" b="1" dirty="0">
                <a:latin typeface="Times New Roman" panose="02020603050405020304" pitchFamily="18" charset="0"/>
                <a:cs typeface="Times New Roman" panose="02020603050405020304" pitchFamily="18" charset="0"/>
              </a:rPr>
              <a:t> bằng ngôn ngữ của mình.</a:t>
            </a:r>
            <a:endParaRPr lang="vi-VN" sz="2800" b="1" dirty="0">
              <a:latin typeface="Times New Roman" panose="02020603050405020304" pitchFamily="18" charset="0"/>
              <a:cs typeface="Times New Roman" panose="02020603050405020304" pitchFamily="18" charset="0"/>
            </a:endParaRPr>
          </a:p>
          <a:p>
            <a:pPr marL="0" indent="0" algn="just">
              <a:buNone/>
            </a:pPr>
            <a:r>
              <a:rPr lang="pt-BR" sz="2800" b="1" dirty="0">
                <a:latin typeface="Times New Roman" panose="02020603050405020304" pitchFamily="18" charset="0"/>
                <a:cs typeface="Times New Roman" panose="02020603050405020304" pitchFamily="18" charset="0"/>
              </a:rPr>
              <a:t>+ Khái quát chủ đề hoặc nội dung chính của đoạn trích/</a:t>
            </a:r>
            <a:r>
              <a:rPr lang="vi-VN" sz="2800" b="1" dirty="0">
                <a:latin typeface="Times New Roman" panose="02020603050405020304" pitchFamily="18" charset="0"/>
                <a:cs typeface="Times New Roman" panose="02020603050405020304" pitchFamily="18" charset="0"/>
              </a:rPr>
              <a:t>VB</a:t>
            </a:r>
            <a:r>
              <a:rPr lang="pt-BR" sz="2800" b="1" dirty="0">
                <a:latin typeface="Times New Roman" panose="02020603050405020304" pitchFamily="18" charset="0"/>
                <a:cs typeface="Times New Roman" panose="02020603050405020304" pitchFamily="18" charset="0"/>
              </a:rPr>
              <a:t>.</a:t>
            </a:r>
            <a:endParaRPr lang="vi-VN" sz="2800" b="1" dirty="0">
              <a:latin typeface="Times New Roman" panose="02020603050405020304" pitchFamily="18" charset="0"/>
              <a:cs typeface="Times New Roman" panose="02020603050405020304" pitchFamily="18" charset="0"/>
            </a:endParaRPr>
          </a:p>
          <a:p>
            <a:pPr marL="0" indent="0" algn="just">
              <a:buNone/>
            </a:pPr>
            <a:r>
              <a:rPr lang="vi-VN" sz="2800" b="1" dirty="0">
                <a:latin typeface="Times New Roman" panose="02020603050405020304" pitchFamily="18" charset="0"/>
                <a:cs typeface="Times New Roman" panose="02020603050405020304" pitchFamily="18" charset="0"/>
              </a:rPr>
              <a:t>+ </a:t>
            </a:r>
            <a:r>
              <a:rPr lang="pt-BR" sz="2800" b="1" dirty="0">
                <a:latin typeface="Times New Roman" panose="02020603050405020304" pitchFamily="18" charset="0"/>
                <a:cs typeface="Times New Roman" panose="02020603050405020304" pitchFamily="18" charset="0"/>
              </a:rPr>
              <a:t>Kết nối các thông tin từ những từ ngữ, bối cảnh trong </a:t>
            </a:r>
            <a:r>
              <a:rPr lang="vi-VN" sz="2800" b="1" dirty="0">
                <a:latin typeface="Times New Roman" panose="02020603050405020304" pitchFamily="18" charset="0"/>
                <a:cs typeface="Times New Roman" panose="02020603050405020304" pitchFamily="18" charset="0"/>
              </a:rPr>
              <a:t>VB</a:t>
            </a:r>
            <a:r>
              <a:rPr lang="pt-BR" sz="2800" b="1" dirty="0">
                <a:latin typeface="Times New Roman" panose="02020603050405020304" pitchFamily="18" charset="0"/>
                <a:cs typeface="Times New Roman" panose="02020603050405020304" pitchFamily="18" charset="0"/>
              </a:rPr>
              <a:t> để xác định được các ý tưởng, nội dung quan trọng của đoạn trích/</a:t>
            </a:r>
            <a:r>
              <a:rPr lang="vi-VN" sz="2800" b="1" dirty="0">
                <a:latin typeface="Times New Roman" panose="02020603050405020304" pitchFamily="18" charset="0"/>
                <a:cs typeface="Times New Roman" panose="02020603050405020304" pitchFamily="18" charset="0"/>
              </a:rPr>
              <a:t>VB</a:t>
            </a:r>
          </a:p>
          <a:p>
            <a:pPr marL="0" indent="0" algn="just">
              <a:buNone/>
            </a:pPr>
            <a:endParaRPr lang="vi-VN" sz="2800" b="1" dirty="0">
              <a:latin typeface="Times New Roman" panose="02020603050405020304" pitchFamily="18" charset="0"/>
              <a:cs typeface="Times New Roman" panose="02020603050405020304" pitchFamily="18" charset="0"/>
            </a:endParaRPr>
          </a:p>
          <a:p>
            <a:pPr marL="0" indent="0" algn="just">
              <a:buNone/>
            </a:pPr>
            <a:endParaRPr lang="vi-VN" dirty="0"/>
          </a:p>
        </p:txBody>
      </p:sp>
    </p:spTree>
    <p:extLst>
      <p:ext uri="{BB962C8B-B14F-4D97-AF65-F5344CB8AC3E}">
        <p14:creationId xmlns:p14="http://schemas.microsoft.com/office/powerpoint/2010/main" val="16393323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Autofit/>
          </a:bodyPr>
          <a:lstStyle/>
          <a:p>
            <a:pPr algn="ctr"/>
            <a:r>
              <a:rPr lang="vi-VN" sz="3600" b="1" dirty="0"/>
              <a:t>CÁC MỨC ĐỘ ĐÁNH GIÁ ĐỌC HIỂU </a:t>
            </a:r>
            <a:endParaRPr lang="vi-VN" sz="3600" dirty="0"/>
          </a:p>
        </p:txBody>
      </p:sp>
      <p:sp>
        <p:nvSpPr>
          <p:cNvPr id="3" name="Content Placeholder 2"/>
          <p:cNvSpPr>
            <a:spLocks noGrp="1"/>
          </p:cNvSpPr>
          <p:nvPr>
            <p:ph idx="1"/>
          </p:nvPr>
        </p:nvSpPr>
        <p:spPr>
          <a:xfrm>
            <a:off x="609600" y="1447800"/>
            <a:ext cx="7543800" cy="4724400"/>
          </a:xfrm>
        </p:spPr>
        <p:txBody>
          <a:bodyPr>
            <a:normAutofit/>
          </a:bodyPr>
          <a:lstStyle/>
          <a:p>
            <a:pPr algn="just"/>
            <a:r>
              <a:rPr lang="pt-BR" sz="2800" b="1" dirty="0">
                <a:latin typeface="Times New Roman" panose="02020603050405020304" pitchFamily="18" charset="0"/>
                <a:cs typeface="Times New Roman" panose="02020603050405020304" pitchFamily="18" charset="0"/>
              </a:rPr>
              <a:t>Mức 2: Thông hiểu</a:t>
            </a:r>
            <a:r>
              <a:rPr lang="vi-VN" sz="2800" b="1" dirty="0">
                <a:latin typeface="Times New Roman" panose="02020603050405020304" pitchFamily="18" charset="0"/>
                <a:cs typeface="Times New Roman" panose="02020603050405020304" pitchFamily="18" charset="0"/>
              </a:rPr>
              <a:t> (tiếp)</a:t>
            </a:r>
          </a:p>
          <a:p>
            <a:pPr marL="0" indent="0" algn="just">
              <a:buNone/>
            </a:pPr>
            <a:r>
              <a:rPr lang="pt-BR" sz="2800" b="1" dirty="0">
                <a:latin typeface="Times New Roman" panose="02020603050405020304" pitchFamily="18" charset="0"/>
                <a:cs typeface="Times New Roman" panose="02020603050405020304" pitchFamily="18" charset="0"/>
              </a:rPr>
              <a:t>+ Sắp xếp, phân loại được thông tin trong </a:t>
            </a:r>
            <a:r>
              <a:rPr lang="nl-NL" sz="2800" b="1" dirty="0">
                <a:latin typeface="Times New Roman" panose="02020603050405020304" pitchFamily="18" charset="0"/>
                <a:cs typeface="Times New Roman" panose="02020603050405020304" pitchFamily="18" charset="0"/>
              </a:rPr>
              <a:t>đoạn trích/</a:t>
            </a:r>
            <a:r>
              <a:rPr lang="vi-VN" sz="2800" b="1" dirty="0">
                <a:latin typeface="Times New Roman" panose="02020603050405020304" pitchFamily="18" charset="0"/>
                <a:cs typeface="Times New Roman" panose="02020603050405020304" pitchFamily="18" charset="0"/>
              </a:rPr>
              <a:t>VB</a:t>
            </a:r>
            <a:r>
              <a:rPr lang="pt-BR" sz="2800" b="1" dirty="0">
                <a:latin typeface="Times New Roman" panose="02020603050405020304" pitchFamily="18" charset="0"/>
                <a:cs typeface="Times New Roman" panose="02020603050405020304" pitchFamily="18" charset="0"/>
              </a:rPr>
              <a:t>.</a:t>
            </a:r>
            <a:endParaRPr lang="vi-VN" sz="2800" b="1" dirty="0">
              <a:latin typeface="Times New Roman" panose="02020603050405020304" pitchFamily="18" charset="0"/>
              <a:cs typeface="Times New Roman" panose="02020603050405020304" pitchFamily="18" charset="0"/>
            </a:endParaRPr>
          </a:p>
          <a:p>
            <a:pPr marL="0" indent="0" algn="just">
              <a:buNone/>
            </a:pPr>
            <a:r>
              <a:rPr lang="pt-BR" sz="2800" b="1" dirty="0">
                <a:latin typeface="Times New Roman" panose="02020603050405020304" pitchFamily="18" charset="0"/>
                <a:cs typeface="Times New Roman" panose="02020603050405020304" pitchFamily="18" charset="0"/>
              </a:rPr>
              <a:t>+ Đối chiếu, phân tích mối quan hệ giữa các thông tin để lí giải nội dung, ý nghĩa, thông điệp của </a:t>
            </a:r>
            <a:r>
              <a:rPr lang="nl-NL" sz="2800" b="1" dirty="0">
                <a:latin typeface="Times New Roman" panose="02020603050405020304" pitchFamily="18" charset="0"/>
                <a:cs typeface="Times New Roman" panose="02020603050405020304" pitchFamily="18" charset="0"/>
              </a:rPr>
              <a:t>đoạn trích/</a:t>
            </a:r>
            <a:r>
              <a:rPr lang="vi-VN" sz="2800" b="1" dirty="0">
                <a:latin typeface="Times New Roman" panose="02020603050405020304" pitchFamily="18" charset="0"/>
                <a:cs typeface="Times New Roman" panose="02020603050405020304" pitchFamily="18" charset="0"/>
              </a:rPr>
              <a:t>VB</a:t>
            </a:r>
            <a:r>
              <a:rPr lang="pt-BR" sz="2800" b="1" dirty="0">
                <a:latin typeface="Times New Roman" panose="02020603050405020304" pitchFamily="18" charset="0"/>
                <a:cs typeface="Times New Roman" panose="02020603050405020304" pitchFamily="18" charset="0"/>
              </a:rPr>
              <a:t>.</a:t>
            </a:r>
            <a:endParaRPr lang="vi-VN" sz="2800" b="1" dirty="0">
              <a:latin typeface="Times New Roman" panose="02020603050405020304" pitchFamily="18" charset="0"/>
              <a:cs typeface="Times New Roman" panose="02020603050405020304" pitchFamily="18" charset="0"/>
            </a:endParaRPr>
          </a:p>
          <a:p>
            <a:pPr marL="0" indent="0" algn="just">
              <a:buNone/>
            </a:pPr>
            <a:r>
              <a:rPr lang="pt-BR" sz="2800" b="1" dirty="0">
                <a:latin typeface="Times New Roman" panose="02020603050405020304" pitchFamily="18" charset="0"/>
                <a:cs typeface="Times New Roman" panose="02020603050405020304" pitchFamily="18" charset="0"/>
              </a:rPr>
              <a:t>+ Chỉ ra giá trị nghệ thuật của các biện pháp tu từ, chi tiết, sự kiện, thông tin… có trong </a:t>
            </a:r>
            <a:r>
              <a:rPr lang="nl-NL" sz="2800" b="1" dirty="0">
                <a:latin typeface="Times New Roman" panose="02020603050405020304" pitchFamily="18" charset="0"/>
                <a:cs typeface="Times New Roman" panose="02020603050405020304" pitchFamily="18" charset="0"/>
              </a:rPr>
              <a:t>đoạn trích/</a:t>
            </a:r>
            <a:r>
              <a:rPr lang="vi-VN" sz="2800" b="1" dirty="0">
                <a:latin typeface="Times New Roman" panose="02020603050405020304" pitchFamily="18" charset="0"/>
                <a:cs typeface="Times New Roman" panose="02020603050405020304" pitchFamily="18" charset="0"/>
              </a:rPr>
              <a:t>VB</a:t>
            </a:r>
            <a:r>
              <a:rPr lang="pt-BR" sz="2800" b="1" dirty="0">
                <a:latin typeface="Times New Roman" panose="02020603050405020304" pitchFamily="18" charset="0"/>
                <a:cs typeface="Times New Roman" panose="02020603050405020304" pitchFamily="18" charset="0"/>
              </a:rPr>
              <a:t>.</a:t>
            </a:r>
            <a:endParaRPr lang="vi-VN" sz="2800" b="1" dirty="0">
              <a:latin typeface="Times New Roman" panose="02020603050405020304" pitchFamily="18" charset="0"/>
              <a:cs typeface="Times New Roman" panose="02020603050405020304" pitchFamily="18" charset="0"/>
            </a:endParaRPr>
          </a:p>
          <a:p>
            <a:endParaRPr lang="vi-VN" dirty="0"/>
          </a:p>
        </p:txBody>
      </p:sp>
    </p:spTree>
    <p:extLst>
      <p:ext uri="{BB962C8B-B14F-4D97-AF65-F5344CB8AC3E}">
        <p14:creationId xmlns:p14="http://schemas.microsoft.com/office/powerpoint/2010/main" val="40802872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Autofit/>
          </a:bodyPr>
          <a:lstStyle/>
          <a:p>
            <a:pPr algn="ctr"/>
            <a:r>
              <a:rPr lang="vi-VN" sz="3600" b="1" dirty="0"/>
              <a:t>CÁC MỨC ĐỘ ĐÁNH GIÁ ĐỌC HIỂU </a:t>
            </a:r>
            <a:endParaRPr lang="vi-VN" sz="3600" dirty="0"/>
          </a:p>
        </p:txBody>
      </p:sp>
      <p:sp>
        <p:nvSpPr>
          <p:cNvPr id="3" name="Content Placeholder 2"/>
          <p:cNvSpPr>
            <a:spLocks noGrp="1"/>
          </p:cNvSpPr>
          <p:nvPr>
            <p:ph idx="1"/>
          </p:nvPr>
        </p:nvSpPr>
        <p:spPr>
          <a:xfrm>
            <a:off x="228600" y="1447800"/>
            <a:ext cx="8610600" cy="5105400"/>
          </a:xfrm>
        </p:spPr>
        <p:txBody>
          <a:bodyPr>
            <a:normAutofit fontScale="92500" lnSpcReduction="20000"/>
          </a:bodyPr>
          <a:lstStyle/>
          <a:p>
            <a:pPr marL="0" indent="0" algn="just">
              <a:buNone/>
            </a:pPr>
            <a:r>
              <a:rPr lang="pt-BR" sz="2800" b="1" dirty="0">
                <a:latin typeface="Times New Roman" panose="02020603050405020304" pitchFamily="18" charset="0"/>
                <a:cs typeface="Times New Roman" panose="02020603050405020304" pitchFamily="18" charset="0"/>
              </a:rPr>
              <a:t>Mức 3: Vận dụng</a:t>
            </a:r>
            <a:endParaRPr lang="vi-VN" sz="2800" dirty="0">
              <a:latin typeface="Times New Roman" panose="02020603050405020304" pitchFamily="18" charset="0"/>
              <a:cs typeface="Times New Roman" panose="02020603050405020304" pitchFamily="18" charset="0"/>
            </a:endParaRPr>
          </a:p>
          <a:p>
            <a:pPr algn="just"/>
            <a:r>
              <a:rPr lang="pt-BR" sz="2800" b="1" dirty="0">
                <a:latin typeface="Times New Roman" panose="02020603050405020304" pitchFamily="18" charset="0"/>
                <a:cs typeface="Times New Roman" panose="02020603050405020304" pitchFamily="18" charset="0"/>
              </a:rPr>
              <a:t>Về tác giả: </a:t>
            </a:r>
            <a:r>
              <a:rPr lang="pt-BR" sz="2800" dirty="0">
                <a:latin typeface="Times New Roman" panose="02020603050405020304" pitchFamily="18" charset="0"/>
                <a:cs typeface="Times New Roman" panose="02020603050405020304" pitchFamily="18" charset="0"/>
              </a:rPr>
              <a:t>Vận dụng hiểu biết về tác giả, tác phẩm để phân tích, lí giải một khía cạnh tiêu biểu thuộc giá trị nội dung tư tưởng, giá trị nghệ thuật của một</a:t>
            </a:r>
            <a:r>
              <a:rPr lang="vi-VN" sz="2800" dirty="0">
                <a:latin typeface="Times New Roman" panose="02020603050405020304" pitchFamily="18" charset="0"/>
                <a:cs typeface="Times New Roman" panose="02020603050405020304" pitchFamily="18" charset="0"/>
              </a:rPr>
              <a:t>/ một </a:t>
            </a:r>
            <a:r>
              <a:rPr lang="pt-BR" sz="2800" dirty="0">
                <a:latin typeface="Times New Roman" panose="02020603050405020304" pitchFamily="18" charset="0"/>
                <a:cs typeface="Times New Roman" panose="02020603050405020304" pitchFamily="18" charset="0"/>
              </a:rPr>
              <a:t>số đoạn trích/</a:t>
            </a:r>
            <a:r>
              <a:rPr lang="vi-VN" sz="2800" dirty="0">
                <a:latin typeface="Times New Roman" panose="02020603050405020304" pitchFamily="18" charset="0"/>
                <a:cs typeface="Times New Roman" panose="02020603050405020304" pitchFamily="18" charset="0"/>
              </a:rPr>
              <a:t>VB</a:t>
            </a:r>
            <a:r>
              <a:rPr lang="pt-BR"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algn="just"/>
            <a:r>
              <a:rPr lang="pt-BR" sz="2800" dirty="0">
                <a:latin typeface="Times New Roman" panose="02020603050405020304" pitchFamily="18" charset="0"/>
                <a:cs typeface="Times New Roman" panose="02020603050405020304" pitchFamily="18" charset="0"/>
              </a:rPr>
              <a:t> </a:t>
            </a:r>
            <a:r>
              <a:rPr lang="pt-BR" sz="2800" b="1" dirty="0">
                <a:latin typeface="Times New Roman" panose="02020603050405020304" pitchFamily="18" charset="0"/>
                <a:cs typeface="Times New Roman" panose="02020603050405020304" pitchFamily="18" charset="0"/>
              </a:rPr>
              <a:t>Về văn bản:</a:t>
            </a:r>
            <a:endParaRPr lang="vi-VN" sz="2800" b="1" dirty="0">
              <a:latin typeface="Times New Roman" panose="02020603050405020304" pitchFamily="18" charset="0"/>
              <a:cs typeface="Times New Roman" panose="02020603050405020304" pitchFamily="18" charset="0"/>
            </a:endParaRPr>
          </a:p>
          <a:p>
            <a:pPr marL="0" indent="0" algn="just">
              <a:buNone/>
            </a:pPr>
            <a:r>
              <a:rPr lang="pt-BR" sz="2800" dirty="0">
                <a:latin typeface="Times New Roman" panose="02020603050405020304" pitchFamily="18" charset="0"/>
                <a:cs typeface="Times New Roman" panose="02020603050405020304" pitchFamily="18" charset="0"/>
              </a:rPr>
              <a:t>+ Nhận xét, đánh giá giá trị nội dung tư tưởng và hình thức nghệ thuật của một</a:t>
            </a:r>
            <a:r>
              <a:rPr lang="vi-VN" sz="2800" dirty="0">
                <a:latin typeface="Times New Roman" panose="02020603050405020304" pitchFamily="18" charset="0"/>
                <a:cs typeface="Times New Roman" panose="02020603050405020304" pitchFamily="18" charset="0"/>
              </a:rPr>
              <a:t>/</a:t>
            </a:r>
            <a:r>
              <a:rPr lang="pt-BR" sz="2800" dirty="0">
                <a:latin typeface="Times New Roman" panose="02020603050405020304" pitchFamily="18" charset="0"/>
                <a:cs typeface="Times New Roman" panose="02020603050405020304" pitchFamily="18" charset="0"/>
              </a:rPr>
              <a:t>một số </a:t>
            </a:r>
            <a:r>
              <a:rPr lang="nl-NL" sz="2800" dirty="0">
                <a:latin typeface="Times New Roman" panose="02020603050405020304" pitchFamily="18" charset="0"/>
                <a:cs typeface="Times New Roman" panose="02020603050405020304" pitchFamily="18" charset="0"/>
              </a:rPr>
              <a:t>đoạn trích/</a:t>
            </a:r>
            <a:r>
              <a:rPr lang="vi-VN" sz="2800" dirty="0">
                <a:latin typeface="Times New Roman" panose="02020603050405020304" pitchFamily="18" charset="0"/>
                <a:cs typeface="Times New Roman" panose="02020603050405020304" pitchFamily="18" charset="0"/>
              </a:rPr>
              <a:t>VB</a:t>
            </a:r>
            <a:r>
              <a:rPr lang="pt-BR" sz="2800" dirty="0">
                <a:latin typeface="Times New Roman" panose="02020603050405020304" pitchFamily="18" charset="0"/>
                <a:cs typeface="Times New Roman" panose="02020603050405020304" pitchFamily="18" charset="0"/>
              </a:rPr>
              <a:t> (bày tỏ ý kiến, quan điểm, thái độ</a:t>
            </a:r>
            <a:r>
              <a:rPr lang="vi-VN" sz="2800" dirty="0">
                <a:latin typeface="Times New Roman" panose="02020603050405020304" pitchFamily="18" charset="0"/>
                <a:cs typeface="Times New Roman" panose="02020603050405020304" pitchFamily="18" charset="0"/>
              </a:rPr>
              <a:t>, </a:t>
            </a:r>
            <a:r>
              <a:rPr lang="pt-BR" sz="2800" dirty="0">
                <a:latin typeface="Times New Roman" panose="02020603050405020304" pitchFamily="18" charset="0"/>
                <a:cs typeface="Times New Roman" panose="02020603050405020304" pitchFamily="18" charset="0"/>
              </a:rPr>
              <a:t>kết nối giữa nội dung ý nghĩa của </a:t>
            </a:r>
            <a:r>
              <a:rPr lang="nl-NL" sz="2800" dirty="0">
                <a:latin typeface="Times New Roman" panose="02020603050405020304" pitchFamily="18" charset="0"/>
                <a:cs typeface="Times New Roman" panose="02020603050405020304" pitchFamily="18" charset="0"/>
              </a:rPr>
              <a:t>đoạn trích/</a:t>
            </a:r>
            <a:r>
              <a:rPr lang="vi-VN" sz="2800" dirty="0">
                <a:latin typeface="Times New Roman" panose="02020603050405020304" pitchFamily="18" charset="0"/>
                <a:cs typeface="Times New Roman" panose="02020603050405020304" pitchFamily="18" charset="0"/>
              </a:rPr>
              <a:t>VB </a:t>
            </a:r>
            <a:r>
              <a:rPr lang="pt-BR" sz="2800" dirty="0">
                <a:latin typeface="Times New Roman" panose="02020603050405020304" pitchFamily="18" charset="0"/>
                <a:cs typeface="Times New Roman" panose="02020603050405020304" pitchFamily="18" charset="0"/>
              </a:rPr>
              <a:t>với thực tiễn cuộc sống, với những quan niệm, hiểu biết về thế giới xung quanh).</a:t>
            </a:r>
            <a:endParaRPr lang="vi-VN" sz="2800" dirty="0">
              <a:latin typeface="Times New Roman" panose="02020603050405020304" pitchFamily="18" charset="0"/>
              <a:cs typeface="Times New Roman" panose="02020603050405020304" pitchFamily="18" charset="0"/>
            </a:endParaRPr>
          </a:p>
          <a:p>
            <a:pPr marL="0" indent="0" algn="just">
              <a:buNone/>
            </a:pPr>
            <a:r>
              <a:rPr lang="pt-BR" sz="2800" dirty="0">
                <a:latin typeface="Times New Roman" panose="02020603050405020304" pitchFamily="18" charset="0"/>
                <a:cs typeface="Times New Roman" panose="02020603050405020304" pitchFamily="18" charset="0"/>
              </a:rPr>
              <a:t>+ Sử dụng thông tin trong một</a:t>
            </a:r>
            <a:r>
              <a:rPr lang="vi-VN" sz="2800" dirty="0">
                <a:latin typeface="Times New Roman" panose="02020603050405020304" pitchFamily="18" charset="0"/>
                <a:cs typeface="Times New Roman" panose="02020603050405020304" pitchFamily="18" charset="0"/>
              </a:rPr>
              <a:t>/một</a:t>
            </a:r>
            <a:r>
              <a:rPr lang="pt-BR" sz="2800" dirty="0">
                <a:latin typeface="Times New Roman" panose="02020603050405020304" pitchFamily="18" charset="0"/>
                <a:cs typeface="Times New Roman" panose="02020603050405020304" pitchFamily="18" charset="0"/>
              </a:rPr>
              <a:t> số đoạn trích/</a:t>
            </a:r>
            <a:r>
              <a:rPr lang="vi-VN" sz="2800" dirty="0">
                <a:latin typeface="Times New Roman" panose="02020603050405020304" pitchFamily="18" charset="0"/>
                <a:cs typeface="Times New Roman" panose="02020603050405020304" pitchFamily="18" charset="0"/>
              </a:rPr>
              <a:t>VB</a:t>
            </a:r>
            <a:r>
              <a:rPr lang="pt-BR" sz="2800" dirty="0">
                <a:latin typeface="Times New Roman" panose="02020603050405020304" pitchFamily="18" charset="0"/>
                <a:cs typeface="Times New Roman" panose="02020603050405020304" pitchFamily="18" charset="0"/>
              </a:rPr>
              <a:t>, thông tin từ các nguồn khác và kinh nghiệm bản thân để giải quyết các vấn đề giả định, tương tự như các vấn đề được gợi ra từ đoạn trích/</a:t>
            </a:r>
            <a:r>
              <a:rPr lang="vi-VN" sz="2800" dirty="0">
                <a:latin typeface="Times New Roman" panose="02020603050405020304" pitchFamily="18" charset="0"/>
                <a:cs typeface="Times New Roman" panose="02020603050405020304" pitchFamily="18" charset="0"/>
              </a:rPr>
              <a:t>VB</a:t>
            </a:r>
            <a:r>
              <a:rPr lang="pt-BR"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endParaRPr lang="vi-VN" dirty="0"/>
          </a:p>
        </p:txBody>
      </p:sp>
    </p:spTree>
    <p:extLst>
      <p:ext uri="{BB962C8B-B14F-4D97-AF65-F5344CB8AC3E}">
        <p14:creationId xmlns:p14="http://schemas.microsoft.com/office/powerpoint/2010/main" val="7147629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Autofit/>
          </a:bodyPr>
          <a:lstStyle/>
          <a:p>
            <a:pPr algn="ctr"/>
            <a:r>
              <a:rPr lang="vi-VN" sz="3600" b="1" dirty="0"/>
              <a:t>CÁC MỨC ĐỘ ĐÁNH GIÁ ĐỌC HIỂU </a:t>
            </a:r>
            <a:endParaRPr lang="vi-VN" sz="3600" dirty="0"/>
          </a:p>
        </p:txBody>
      </p:sp>
      <p:sp>
        <p:nvSpPr>
          <p:cNvPr id="3" name="Content Placeholder 2"/>
          <p:cNvSpPr>
            <a:spLocks noGrp="1"/>
          </p:cNvSpPr>
          <p:nvPr>
            <p:ph idx="1"/>
          </p:nvPr>
        </p:nvSpPr>
        <p:spPr>
          <a:xfrm>
            <a:off x="457200" y="1447800"/>
            <a:ext cx="7772400" cy="4876800"/>
          </a:xfrm>
        </p:spPr>
        <p:txBody>
          <a:bodyPr>
            <a:normAutofit/>
          </a:bodyPr>
          <a:lstStyle/>
          <a:p>
            <a:pPr marL="0" indent="0">
              <a:buNone/>
            </a:pPr>
            <a:r>
              <a:rPr lang="pt-BR" sz="2400" b="1" dirty="0">
                <a:latin typeface="Times New Roman" panose="02020603050405020304" pitchFamily="18" charset="0"/>
                <a:cs typeface="Times New Roman" panose="02020603050405020304" pitchFamily="18" charset="0"/>
              </a:rPr>
              <a:t>Mức 4: Vận dụng cao</a:t>
            </a:r>
            <a:endParaRPr lang="vi-VN" sz="2400" b="1"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Về tác giả: </a:t>
            </a:r>
            <a:r>
              <a:rPr lang="pt-BR" sz="2400" dirty="0">
                <a:latin typeface="Times New Roman" panose="02020603050405020304" pitchFamily="18" charset="0"/>
                <a:cs typeface="Times New Roman" panose="02020603050405020304" pitchFamily="18" charset="0"/>
              </a:rPr>
              <a:t>So sánh, bình luận về những nét nổi bật thuộc phong cách của các tác giả </a:t>
            </a:r>
            <a:endParaRPr lang="vi-VN" sz="2400"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Về văn bản:</a:t>
            </a:r>
            <a:endParaRPr lang="vi-VN" sz="2400" b="1" dirty="0">
              <a:latin typeface="Times New Roman" panose="02020603050405020304" pitchFamily="18" charset="0"/>
              <a:cs typeface="Times New Roman" panose="02020603050405020304" pitchFamily="18" charset="0"/>
            </a:endParaRPr>
          </a:p>
          <a:p>
            <a:pPr marL="0" indent="0" algn="just">
              <a:buNone/>
            </a:pPr>
            <a:r>
              <a:rPr lang="pt-BR" sz="2400" dirty="0">
                <a:latin typeface="Times New Roman" panose="02020603050405020304" pitchFamily="18" charset="0"/>
                <a:cs typeface="Times New Roman" panose="02020603050405020304" pitchFamily="18" charset="0"/>
              </a:rPr>
              <a:t>+ Suy luận các thông tin, đánh giá sâu về ý nghĩa tư tưởng và các giá trị của một hoặc một số đoạn trích/văn bản; xử lí những tình huống mới có liên quan nhưng khác với tình huống gợi ra trong đoạn trích/ văn bản. </a:t>
            </a:r>
            <a:endParaRPr lang="vi-VN" sz="2400" dirty="0">
              <a:latin typeface="Times New Roman" panose="02020603050405020304" pitchFamily="18" charset="0"/>
              <a:cs typeface="Times New Roman" panose="02020603050405020304" pitchFamily="18" charset="0"/>
            </a:endParaRPr>
          </a:p>
          <a:p>
            <a:pPr marL="0" indent="0" algn="just">
              <a:buNone/>
            </a:pPr>
            <a:r>
              <a:rPr lang="pt-BR" sz="2400" dirty="0">
                <a:latin typeface="Times New Roman" panose="02020603050405020304" pitchFamily="18" charset="0"/>
                <a:cs typeface="Times New Roman" panose="02020603050405020304" pitchFamily="18" charset="0"/>
              </a:rPr>
              <a:t>+ So sánh, đánh giá phê bình văn bản phức hợp với chủ đề không quen thuộc, nhận ra được sự đa nghĩa, hàm ý trong văn bản mới.</a:t>
            </a:r>
            <a:endParaRPr lang="vi-VN" sz="2400" dirty="0">
              <a:latin typeface="Times New Roman" panose="02020603050405020304" pitchFamily="18" charset="0"/>
              <a:cs typeface="Times New Roman" panose="02020603050405020304" pitchFamily="18" charset="0"/>
            </a:endParaRPr>
          </a:p>
          <a:p>
            <a:endParaRPr lang="vi-V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10474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34201" cy="762000"/>
          </a:xfrm>
        </p:spPr>
        <p:txBody>
          <a:bodyPr>
            <a:noAutofit/>
          </a:bodyPr>
          <a:lstStyle/>
          <a:p>
            <a:pPr algn="ctr"/>
            <a:r>
              <a:rPr lang="en-US" sz="2700" b="1" dirty="0">
                <a:solidFill>
                  <a:schemeClr val="tx1"/>
                </a:solidFill>
                <a:latin typeface="Times New Roman" panose="02020603050405020304" pitchFamily="18" charset="0"/>
                <a:cs typeface="Times New Roman" panose="02020603050405020304" pitchFamily="18" charset="0"/>
              </a:rPr>
              <a:t>VÍ DỤ VỀ </a:t>
            </a:r>
            <a:r>
              <a:rPr lang="en-US" sz="2700" b="1" dirty="0" smtClean="0">
                <a:solidFill>
                  <a:schemeClr val="tx1"/>
                </a:solidFill>
                <a:latin typeface="Times New Roman" panose="02020603050405020304" pitchFamily="18" charset="0"/>
                <a:cs typeface="Times New Roman" panose="02020603050405020304" pitchFamily="18" charset="0"/>
              </a:rPr>
              <a:t>CÂU HỎI CÓ CÂU </a:t>
            </a:r>
            <a:br>
              <a:rPr lang="en-US" sz="2700" b="1" dirty="0" smtClean="0">
                <a:solidFill>
                  <a:schemeClr val="tx1"/>
                </a:solidFill>
                <a:latin typeface="Times New Roman" panose="02020603050405020304" pitchFamily="18" charset="0"/>
                <a:cs typeface="Times New Roman" panose="02020603050405020304" pitchFamily="18" charset="0"/>
              </a:rPr>
            </a:br>
            <a:r>
              <a:rPr lang="en-US" sz="2700" b="1" dirty="0" smtClean="0">
                <a:solidFill>
                  <a:schemeClr val="tx1"/>
                </a:solidFill>
                <a:latin typeface="Times New Roman" panose="02020603050405020304" pitchFamily="18" charset="0"/>
                <a:cs typeface="Times New Roman" panose="02020603050405020304" pitchFamily="18" charset="0"/>
              </a:rPr>
              <a:t>TRẢ </a:t>
            </a:r>
            <a:r>
              <a:rPr lang="en-US" sz="2700" b="1" dirty="0">
                <a:solidFill>
                  <a:schemeClr val="tx1"/>
                </a:solidFill>
                <a:latin typeface="Times New Roman" panose="02020603050405020304" pitchFamily="18" charset="0"/>
                <a:cs typeface="Times New Roman" panose="02020603050405020304" pitchFamily="18" charset="0"/>
              </a:rPr>
              <a:t>LỜI NGẮN</a:t>
            </a:r>
            <a:endParaRPr lang="vi-VN" sz="27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8" y="1371600"/>
            <a:ext cx="8001002" cy="5105400"/>
          </a:xfrm>
        </p:spPr>
        <p:txBody>
          <a:bodyPr>
            <a:normAutofit/>
          </a:bodyPr>
          <a:lstStyle/>
          <a:p>
            <a:pPr marL="0" indent="0" algn="just">
              <a:buNone/>
            </a:pPr>
            <a:r>
              <a:rPr lang="en-US" sz="2800" dirty="0">
                <a:solidFill>
                  <a:schemeClr val="tx1"/>
                </a:solidFill>
                <a:latin typeface="Times New Roman" panose="02020603050405020304" pitchFamily="18" charset="0"/>
                <a:cs typeface="Times New Roman" panose="02020603050405020304" pitchFamily="18" charset="0"/>
              </a:rPr>
              <a:t>1. </a:t>
            </a:r>
            <a:r>
              <a:rPr lang="en-US" sz="2800" dirty="0" err="1">
                <a:solidFill>
                  <a:schemeClr val="tx1"/>
                </a:solidFill>
                <a:latin typeface="Times New Roman" panose="02020603050405020304" pitchFamily="18" charset="0"/>
                <a:cs typeface="Times New Roman" panose="02020603050405020304" pitchFamily="18" charset="0"/>
              </a:rPr>
              <a:t>Em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nghĩ</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rằng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việc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vị</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tòa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tuyên</a:t>
            </a:r>
            <a:r>
              <a:rPr lang="en-US" sz="2800" dirty="0">
                <a:solidFill>
                  <a:schemeClr val="tx1"/>
                </a:solidFill>
                <a:latin typeface="Times New Roman" panose="02020603050405020304" pitchFamily="18" charset="0"/>
                <a:cs typeface="Times New Roman" panose="02020603050405020304" pitchFamily="18" charset="0"/>
              </a:rPr>
              <a:t> CÙNG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phạt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tội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phạm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công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bằng</a:t>
            </a:r>
            <a:r>
              <a:rPr lang="en-US" sz="2800" dirty="0">
                <a:solidFill>
                  <a:schemeClr val="tx1"/>
                </a:solidFill>
                <a:latin typeface="Times New Roman" panose="02020603050405020304" pitchFamily="18" charset="0"/>
                <a:cs typeface="Times New Roman" panose="02020603050405020304" pitchFamily="18" charset="0"/>
              </a:rPr>
              <a:t> hay </a:t>
            </a:r>
            <a:r>
              <a:rPr lang="en-US" sz="2800" dirty="0" err="1">
                <a:solidFill>
                  <a:schemeClr val="tx1"/>
                </a:solidFill>
                <a:latin typeface="Times New Roman" panose="02020603050405020304" pitchFamily="18" charset="0"/>
                <a:cs typeface="Times New Roman" panose="02020603050405020304" pitchFamily="18" charset="0"/>
              </a:rPr>
              <a:t>không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Giải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thích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câu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cập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điểm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giống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khác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nhau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giữa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trường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hợp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trong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câu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chuyện</a:t>
            </a:r>
            <a:r>
              <a:rPr lang="en-US" sz="2800" dirty="0">
                <a:solidFill>
                  <a:schemeClr val="tx1"/>
                </a:solidFill>
                <a:latin typeface="Times New Roman" panose="02020603050405020304" pitchFamily="18" charset="0"/>
                <a:cs typeface="Times New Roman" panose="02020603050405020304" pitchFamily="18" charset="0"/>
              </a:rPr>
              <a:t>.</a:t>
            </a:r>
          </a:p>
          <a:p>
            <a:pPr marL="0" indent="0" algn="just">
              <a:buNone/>
            </a:pPr>
            <a:r>
              <a:rPr lang="en-US" sz="2800" dirty="0">
                <a:solidFill>
                  <a:schemeClr val="tx1"/>
                </a:solidFill>
                <a:latin typeface="Times New Roman" panose="02020603050405020304" pitchFamily="18" charset="0"/>
                <a:cs typeface="Times New Roman" panose="02020603050405020304" pitchFamily="18" charset="0"/>
              </a:rPr>
              <a:t>2. </a:t>
            </a:r>
            <a:r>
              <a:rPr lang="en-US" sz="2800" dirty="0" err="1">
                <a:solidFill>
                  <a:schemeClr val="tx1"/>
                </a:solidFill>
                <a:latin typeface="Times New Roman" panose="02020603050405020304" pitchFamily="18" charset="0"/>
                <a:cs typeface="Times New Roman" panose="02020603050405020304" pitchFamily="18" charset="0"/>
              </a:rPr>
              <a:t>Em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thích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thiệu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nào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cuốn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Cây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chuối</a:t>
            </a:r>
            <a:r>
              <a:rPr lang="en-US" sz="2800" dirty="0">
                <a:solidFill>
                  <a:schemeClr val="tx1"/>
                </a:solidFill>
                <a:latin typeface="Times New Roman" panose="02020603050405020304" pitchFamily="18" charset="0"/>
                <a:cs typeface="Times New Roman" panose="02020603050405020304" pitchFamily="18" charset="0"/>
              </a:rPr>
              <a:t> non </a:t>
            </a:r>
            <a:r>
              <a:rPr lang="en-US" sz="2800" dirty="0" err="1">
                <a:solidFill>
                  <a:schemeClr val="tx1"/>
                </a:solidFill>
                <a:latin typeface="Times New Roman" panose="02020603050405020304" pitchFamily="18" charset="0"/>
                <a:cs typeface="Times New Roman" panose="02020603050405020304" pitchFamily="18" charset="0"/>
              </a:rPr>
              <a:t>đi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giày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xanh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Nguyễn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Nhật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Ánh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Hãy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giải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thích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câu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em</a:t>
            </a:r>
            <a:r>
              <a:rPr lang="en-US" sz="2800" dirty="0">
                <a:solidFill>
                  <a:schemeClr val="tx1"/>
                </a:solidFill>
                <a:latin typeface="Times New Roman" panose="02020603050405020304" pitchFamily="18" charset="0"/>
                <a:cs typeface="Times New Roman" panose="02020603050405020304" pitchFamily="18" charset="0"/>
              </a:rPr>
              <a:t>.</a:t>
            </a:r>
          </a:p>
          <a:p>
            <a:pPr marL="0" lvl="0" indent="0" algn="just">
              <a:buNone/>
            </a:pPr>
            <a:r>
              <a:rPr lang="en-US" sz="2800" dirty="0">
                <a:solidFill>
                  <a:schemeClr val="tx1"/>
                </a:solidFill>
                <a:latin typeface="Times New Roman" panose="02020603050405020304" pitchFamily="18" charset="0"/>
                <a:cs typeface="Times New Roman" panose="02020603050405020304" pitchFamily="18" charset="0"/>
              </a:rPr>
              <a:t>3. </a:t>
            </a:r>
            <a:r>
              <a:rPr lang="en-US" sz="2800" dirty="0" err="1">
                <a:solidFill>
                  <a:schemeClr val="tx1"/>
                </a:solidFill>
                <a:latin typeface="Times New Roman" panose="02020603050405020304" pitchFamily="18" charset="0"/>
                <a:cs typeface="Times New Roman" panose="02020603050405020304" pitchFamily="18" charset="0"/>
              </a:rPr>
              <a:t>Hiện</a:t>
            </a:r>
            <a:r>
              <a:rPr lang="en-US" sz="2800" dirty="0">
                <a:solidFill>
                  <a:schemeClr val="tx1"/>
                </a:solidFill>
                <a:latin typeface="Times New Roman" panose="02020603050405020304" pitchFamily="18" charset="0"/>
                <a:cs typeface="Times New Roman" panose="02020603050405020304" pitchFamily="18" charset="0"/>
              </a:rPr>
              <a:t> nay, </a:t>
            </a:r>
            <a:r>
              <a:rPr lang="en-US" sz="2800" dirty="0" err="1">
                <a:solidFill>
                  <a:schemeClr val="tx1"/>
                </a:solidFill>
                <a:latin typeface="Times New Roman" panose="02020603050405020304" pitchFamily="18" charset="0"/>
                <a:cs typeface="Times New Roman" panose="02020603050405020304" pitchFamily="18" charset="0"/>
              </a:rPr>
              <a:t>vẫn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còn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phụ</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nữ</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gặp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đau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khổ</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bất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hạnh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trong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duyên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hôn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như</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vật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Vũ</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Nương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Hãy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nói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minh </a:t>
            </a:r>
            <a:r>
              <a:rPr lang="en-US" sz="2800" dirty="0" err="1">
                <a:solidFill>
                  <a:schemeClr val="tx1"/>
                </a:solidFill>
                <a:latin typeface="Times New Roman" panose="02020603050405020304" pitchFamily="18" charset="0"/>
                <a:cs typeface="Times New Roman" panose="02020603050405020304" pitchFamily="18" charset="0"/>
              </a:rPr>
              <a:t>chứng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cụ</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thể</a:t>
            </a:r>
            <a:r>
              <a:rPr lang="en-US" sz="2800" dirty="0">
                <a:solidFill>
                  <a:schemeClr val="tx1"/>
                </a:solidFill>
                <a:latin typeface="Times New Roman" panose="02020603050405020304" pitchFamily="18" charset="0"/>
                <a:cs typeface="Times New Roman" panose="02020603050405020304" pitchFamily="18" charset="0"/>
              </a:rPr>
              <a:t>. </a:t>
            </a:r>
            <a:endParaRPr lang="vi-VN"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85430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502" y="457200"/>
            <a:ext cx="8169498" cy="5943600"/>
          </a:xfrm>
        </p:spPr>
        <p:txBody>
          <a:bodyPr>
            <a:noAutofit/>
          </a:bodyPr>
          <a:lstStyle/>
          <a:p>
            <a:pPr marL="0" indent="0" algn="ctr">
              <a:buNone/>
            </a:pPr>
            <a:r>
              <a:rPr lang="en-GB" sz="2600" b="1" dirty="0">
                <a:latin typeface="Times New Roman" panose="02020603050405020304" pitchFamily="18" charset="0"/>
                <a:cs typeface="Times New Roman" panose="02020603050405020304" pitchFamily="18" charset="0"/>
              </a:rPr>
              <a:t>HƯỚNG DẪN CHẤM</a:t>
            </a:r>
          </a:p>
          <a:p>
            <a:pPr marL="0" indent="0" algn="ctr">
              <a:buNone/>
            </a:pPr>
            <a:endParaRPr lang="en-GB" sz="2600" b="1" dirty="0">
              <a:latin typeface="Times New Roman" panose="02020603050405020304" pitchFamily="18" charset="0"/>
              <a:cs typeface="Times New Roman" panose="02020603050405020304" pitchFamily="18" charset="0"/>
            </a:endParaRPr>
          </a:p>
          <a:p>
            <a:pPr marL="0" indent="0" algn="ctr">
              <a:buNone/>
            </a:pPr>
            <a:endParaRPr lang="en-GB" sz="2600" b="1" dirty="0">
              <a:latin typeface="Times New Roman" panose="02020603050405020304" pitchFamily="18" charset="0"/>
              <a:cs typeface="Times New Roman" panose="02020603050405020304" pitchFamily="18" charset="0"/>
            </a:endParaRPr>
          </a:p>
          <a:p>
            <a:pPr marL="0" indent="0" algn="just">
              <a:buNone/>
            </a:pPr>
            <a:endParaRPr lang="en-GB" sz="2400" i="1" dirty="0">
              <a:latin typeface="Times New Roman" panose="02020603050405020304" pitchFamily="18" charset="0"/>
              <a:cs typeface="Times New Roman" panose="02020603050405020304" pitchFamily="18" charset="0"/>
            </a:endParaRPr>
          </a:p>
          <a:p>
            <a:pPr marL="0" indent="0" algn="just">
              <a:buNone/>
            </a:pPr>
            <a:endParaRPr lang="en-GB" sz="2400" i="1" dirty="0">
              <a:latin typeface="Times New Roman" panose="02020603050405020304" pitchFamily="18" charset="0"/>
              <a:cs typeface="Times New Roman" panose="02020603050405020304" pitchFamily="18" charset="0"/>
            </a:endParaRPr>
          </a:p>
          <a:p>
            <a:pPr marL="0" indent="0" algn="just">
              <a:buNone/>
            </a:pPr>
            <a:endParaRPr lang="en-GB" sz="2400" i="1" dirty="0">
              <a:latin typeface="Times New Roman" panose="02020603050405020304" pitchFamily="18" charset="0"/>
              <a:cs typeface="Times New Roman" panose="02020603050405020304" pitchFamily="18" charset="0"/>
            </a:endParaRPr>
          </a:p>
          <a:p>
            <a:pPr algn="just"/>
            <a:endParaRPr lang="vi-VN" sz="2600" dirty="0"/>
          </a:p>
        </p:txBody>
      </p:sp>
      <p:graphicFrame>
        <p:nvGraphicFramePr>
          <p:cNvPr id="4" name="Table 3"/>
          <p:cNvGraphicFramePr>
            <a:graphicFrameLocks noGrp="1"/>
          </p:cNvGraphicFramePr>
          <p:nvPr>
            <p:extLst>
              <p:ext uri="{D42A27DB-BD31-4B8C-83A1-F6EECF244321}">
                <p14:modId xmlns:p14="http://schemas.microsoft.com/office/powerpoint/2010/main" val="3968880101"/>
              </p:ext>
            </p:extLst>
          </p:nvPr>
        </p:nvGraphicFramePr>
        <p:xfrm>
          <a:off x="381000" y="1143000"/>
          <a:ext cx="7543800" cy="5410199"/>
        </p:xfrm>
        <a:graphic>
          <a:graphicData uri="http://schemas.openxmlformats.org/drawingml/2006/table">
            <a:tbl>
              <a:tblPr firstRow="1" bandRow="1">
                <a:tableStyleId>{5C22544A-7EE6-4342-B048-85BDC9FD1C3A}</a:tableStyleId>
              </a:tblPr>
              <a:tblGrid>
                <a:gridCol w="6248400">
                  <a:extLst>
                    <a:ext uri="{9D8B030D-6E8A-4147-A177-3AD203B41FA5}">
                      <a16:colId xmlns="" xmlns:a16="http://schemas.microsoft.com/office/drawing/2014/main" val="20000"/>
                    </a:ext>
                  </a:extLst>
                </a:gridCol>
                <a:gridCol w="1295400">
                  <a:extLst>
                    <a:ext uri="{9D8B030D-6E8A-4147-A177-3AD203B41FA5}">
                      <a16:colId xmlns="" xmlns:a16="http://schemas.microsoft.com/office/drawing/2014/main" val="20001"/>
                    </a:ext>
                  </a:extLst>
                </a:gridCol>
              </a:tblGrid>
              <a:tr h="192566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400" b="0" i="1" dirty="0">
                          <a:solidFill>
                            <a:schemeClr val="tx1"/>
                          </a:solidFill>
                          <a:latin typeface="Times New Roman" panose="02020603050405020304" pitchFamily="18" charset="0"/>
                          <a:cs typeface="Times New Roman" panose="02020603050405020304" pitchFamily="18" charset="0"/>
                        </a:rPr>
                        <a:t>HS </a:t>
                      </a:r>
                      <a:r>
                        <a:rPr lang="en-GB" sz="2400" b="0" i="1" dirty="0" err="1">
                          <a:solidFill>
                            <a:schemeClr val="tx1"/>
                          </a:solidFill>
                          <a:latin typeface="Times New Roman" panose="02020603050405020304" pitchFamily="18" charset="0"/>
                          <a:cs typeface="Times New Roman" panose="02020603050405020304" pitchFamily="18" charset="0"/>
                        </a:rPr>
                        <a:t>đánh</a:t>
                      </a:r>
                      <a:r>
                        <a:rPr lang="en-GB" sz="2400" b="0" i="1" dirty="0">
                          <a:solidFill>
                            <a:schemeClr val="tx1"/>
                          </a:solidFill>
                          <a:latin typeface="Times New Roman" panose="02020603050405020304" pitchFamily="18" charset="0"/>
                          <a:cs typeface="Times New Roman" panose="02020603050405020304" pitchFamily="18" charset="0"/>
                        </a:rPr>
                        <a:t> </a:t>
                      </a:r>
                      <a:r>
                        <a:rPr lang="en-GB" sz="2400" b="0" i="1" dirty="0" err="1">
                          <a:solidFill>
                            <a:schemeClr val="tx1"/>
                          </a:solidFill>
                          <a:latin typeface="Times New Roman" panose="02020603050405020304" pitchFamily="18" charset="0"/>
                          <a:cs typeface="Times New Roman" panose="02020603050405020304" pitchFamily="18" charset="0"/>
                        </a:rPr>
                        <a:t>giá</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sự</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công</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bằng</a:t>
                      </a:r>
                      <a:r>
                        <a:rPr lang="en-GB" sz="2400" b="0" dirty="0">
                          <a:solidFill>
                            <a:schemeClr val="tx1"/>
                          </a:solidFill>
                          <a:latin typeface="Times New Roman" panose="02020603050405020304" pitchFamily="18" charset="0"/>
                          <a:cs typeface="Times New Roman" panose="02020603050405020304" pitchFamily="18" charset="0"/>
                        </a:rPr>
                        <a:t> hay </a:t>
                      </a:r>
                      <a:r>
                        <a:rPr lang="en-GB" sz="2400" b="0" dirty="0" err="1">
                          <a:solidFill>
                            <a:schemeClr val="tx1"/>
                          </a:solidFill>
                          <a:latin typeface="Times New Roman" panose="02020603050405020304" pitchFamily="18" charset="0"/>
                          <a:cs typeface="Times New Roman" panose="02020603050405020304" pitchFamily="18" charset="0"/>
                        </a:rPr>
                        <a:t>không</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công</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bằng</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của</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các</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hình</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phạt</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với</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mỗi</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trường</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hợp</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xét</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cụ</a:t>
                      </a:r>
                      <a:r>
                        <a:rPr lang="en-GB" sz="2400" b="0" baseline="0" dirty="0">
                          <a:solidFill>
                            <a:schemeClr val="tx1"/>
                          </a:solidFill>
                          <a:latin typeface="Times New Roman" panose="02020603050405020304" pitchFamily="18" charset="0"/>
                          <a:cs typeface="Times New Roman" panose="02020603050405020304" pitchFamily="18" charset="0"/>
                        </a:rPr>
                        <a:t> </a:t>
                      </a:r>
                      <a:r>
                        <a:rPr lang="en-GB" sz="2400" b="0" baseline="0" dirty="0" err="1">
                          <a:solidFill>
                            <a:schemeClr val="tx1"/>
                          </a:solidFill>
                          <a:latin typeface="Times New Roman" panose="02020603050405020304" pitchFamily="18" charset="0"/>
                          <a:cs typeface="Times New Roman" panose="02020603050405020304" pitchFamily="18" charset="0"/>
                        </a:rPr>
                        <a:t>thể</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về</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sự</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khác</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biệt</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hoặc</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tương</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đồng</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của</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các</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hành</a:t>
                      </a:r>
                      <a:r>
                        <a:rPr lang="en-GB" sz="2400" b="0" dirty="0">
                          <a:solidFill>
                            <a:schemeClr val="tx1"/>
                          </a:solidFill>
                          <a:latin typeface="Times New Roman" panose="02020603050405020304" pitchFamily="18" charset="0"/>
                          <a:cs typeface="Times New Roman" panose="02020603050405020304" pitchFamily="18" charset="0"/>
                        </a:rPr>
                        <a:t> vi </a:t>
                      </a:r>
                      <a:r>
                        <a:rPr lang="en-GB" sz="2400" b="0" dirty="0" err="1">
                          <a:solidFill>
                            <a:schemeClr val="tx1"/>
                          </a:solidFill>
                          <a:latin typeface="Times New Roman" panose="02020603050405020304" pitchFamily="18" charset="0"/>
                          <a:cs typeface="Times New Roman" panose="02020603050405020304" pitchFamily="18" charset="0"/>
                        </a:rPr>
                        <a:t>phạm</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tội</a:t>
                      </a:r>
                      <a:r>
                        <a:rPr lang="en-GB" sz="2400" b="0" dirty="0">
                          <a:solidFill>
                            <a:schemeClr val="tx1"/>
                          </a:solidFill>
                          <a:latin typeface="Times New Roman" panose="02020603050405020304" pitchFamily="18" charset="0"/>
                          <a:cs typeface="Times New Roman" panose="02020603050405020304" pitchFamily="18" charset="0"/>
                        </a:rPr>
                        <a:t>,</a:t>
                      </a:r>
                      <a:r>
                        <a:rPr lang="en-GB" sz="2400" b="0" baseline="0" dirty="0">
                          <a:solidFill>
                            <a:schemeClr val="tx1"/>
                          </a:solidFill>
                          <a:latin typeface="Times New Roman" panose="02020603050405020304" pitchFamily="18" charset="0"/>
                          <a:cs typeface="Times New Roman" panose="02020603050405020304" pitchFamily="18" charset="0"/>
                        </a:rPr>
                        <a:t> </a:t>
                      </a:r>
                      <a:r>
                        <a:rPr lang="en-GB" sz="2400" b="0" baseline="0" dirty="0" err="1">
                          <a:solidFill>
                            <a:schemeClr val="tx1"/>
                          </a:solidFill>
                          <a:latin typeface="Times New Roman" panose="02020603050405020304" pitchFamily="18" charset="0"/>
                          <a:cs typeface="Times New Roman" panose="02020603050405020304" pitchFamily="18" charset="0"/>
                        </a:rPr>
                        <a:t>c</a:t>
                      </a:r>
                      <a:r>
                        <a:rPr lang="en-GB" sz="2400" b="0" dirty="0" err="1">
                          <a:solidFill>
                            <a:schemeClr val="tx1"/>
                          </a:solidFill>
                          <a:latin typeface="Times New Roman" panose="02020603050405020304" pitchFamily="18" charset="0"/>
                          <a:cs typeface="Times New Roman" panose="02020603050405020304" pitchFamily="18" charset="0"/>
                        </a:rPr>
                        <a:t>ho</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thấy</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i="1" dirty="0" err="1">
                          <a:solidFill>
                            <a:schemeClr val="tx1"/>
                          </a:solidFill>
                          <a:latin typeface="Times New Roman" panose="02020603050405020304" pitchFamily="18" charset="0"/>
                          <a:cs typeface="Times New Roman" panose="02020603050405020304" pitchFamily="18" charset="0"/>
                        </a:rPr>
                        <a:t>sự</a:t>
                      </a:r>
                      <a:r>
                        <a:rPr lang="en-GB" sz="2400" b="0" i="1" dirty="0">
                          <a:solidFill>
                            <a:schemeClr val="tx1"/>
                          </a:solidFill>
                          <a:latin typeface="Times New Roman" panose="02020603050405020304" pitchFamily="18" charset="0"/>
                          <a:cs typeface="Times New Roman" panose="02020603050405020304" pitchFamily="18" charset="0"/>
                        </a:rPr>
                        <a:t> </a:t>
                      </a:r>
                      <a:r>
                        <a:rPr lang="en-GB" sz="2400" b="0" i="1" dirty="0" err="1">
                          <a:solidFill>
                            <a:schemeClr val="tx1"/>
                          </a:solidFill>
                          <a:latin typeface="Times New Roman" panose="02020603050405020304" pitchFamily="18" charset="0"/>
                          <a:cs typeface="Times New Roman" panose="02020603050405020304" pitchFamily="18" charset="0"/>
                        </a:rPr>
                        <a:t>hiểu</a:t>
                      </a:r>
                      <a:r>
                        <a:rPr lang="en-GB" sz="2400" b="0" i="1" dirty="0">
                          <a:solidFill>
                            <a:schemeClr val="tx1"/>
                          </a:solidFill>
                          <a:latin typeface="Times New Roman" panose="02020603050405020304" pitchFamily="18" charset="0"/>
                          <a:cs typeface="Times New Roman" panose="02020603050405020304" pitchFamily="18" charset="0"/>
                        </a:rPr>
                        <a:t> </a:t>
                      </a:r>
                      <a:r>
                        <a:rPr lang="en-GB" sz="2400" b="0" i="1" dirty="0" err="1">
                          <a:solidFill>
                            <a:schemeClr val="tx1"/>
                          </a:solidFill>
                          <a:latin typeface="Times New Roman" panose="02020603050405020304" pitchFamily="18" charset="0"/>
                          <a:cs typeface="Times New Roman" panose="02020603050405020304" pitchFamily="18" charset="0"/>
                        </a:rPr>
                        <a:t>biết</a:t>
                      </a:r>
                      <a:r>
                        <a:rPr lang="en-GB" sz="2400" b="0" i="1" dirty="0">
                          <a:solidFill>
                            <a:schemeClr val="tx1"/>
                          </a:solidFill>
                          <a:latin typeface="Times New Roman" panose="02020603050405020304" pitchFamily="18" charset="0"/>
                          <a:cs typeface="Times New Roman" panose="02020603050405020304" pitchFamily="18" charset="0"/>
                        </a:rPr>
                        <a:t> </a:t>
                      </a:r>
                      <a:r>
                        <a:rPr lang="en-GB" sz="2400" b="0" i="1" dirty="0" err="1">
                          <a:solidFill>
                            <a:schemeClr val="tx1"/>
                          </a:solidFill>
                          <a:latin typeface="Times New Roman" panose="02020603050405020304" pitchFamily="18" charset="0"/>
                          <a:cs typeface="Times New Roman" panose="02020603050405020304" pitchFamily="18" charset="0"/>
                        </a:rPr>
                        <a:t>đúng</a:t>
                      </a:r>
                      <a:r>
                        <a:rPr lang="en-GB" sz="2400" b="0" i="1"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về</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các</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tội</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ác</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baseline="0" dirty="0" err="1">
                          <a:solidFill>
                            <a:schemeClr val="tx1"/>
                          </a:solidFill>
                          <a:latin typeface="Times New Roman" panose="02020603050405020304" pitchFamily="18" charset="0"/>
                          <a:cs typeface="Times New Roman" panose="02020603050405020304" pitchFamily="18" charset="0"/>
                        </a:rPr>
                        <a:t>đưa</a:t>
                      </a:r>
                      <a:r>
                        <a:rPr lang="en-GB" sz="2400" b="0" baseline="0" dirty="0">
                          <a:solidFill>
                            <a:schemeClr val="tx1"/>
                          </a:solidFill>
                          <a:latin typeface="Times New Roman" panose="02020603050405020304" pitchFamily="18" charset="0"/>
                          <a:cs typeface="Times New Roman" panose="02020603050405020304" pitchFamily="18" charset="0"/>
                        </a:rPr>
                        <a:t> </a:t>
                      </a:r>
                      <a:r>
                        <a:rPr lang="en-GB" sz="2400" b="0" baseline="0" dirty="0" err="1">
                          <a:solidFill>
                            <a:schemeClr val="tx1"/>
                          </a:solidFill>
                          <a:latin typeface="Times New Roman" panose="02020603050405020304" pitchFamily="18" charset="0"/>
                          <a:cs typeface="Times New Roman" panose="02020603050405020304" pitchFamily="18" charset="0"/>
                        </a:rPr>
                        <a:t>ra</a:t>
                      </a:r>
                      <a:r>
                        <a:rPr lang="en-GB" sz="2400" b="0" baseline="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lập</a:t>
                      </a:r>
                      <a:r>
                        <a:rPr lang="en-GB" sz="2400" b="0" baseline="0" dirty="0">
                          <a:solidFill>
                            <a:schemeClr val="tx1"/>
                          </a:solidFill>
                          <a:latin typeface="Times New Roman" panose="02020603050405020304" pitchFamily="18" charset="0"/>
                          <a:cs typeface="Times New Roman" panose="02020603050405020304" pitchFamily="18" charset="0"/>
                        </a:rPr>
                        <a:t> </a:t>
                      </a:r>
                      <a:r>
                        <a:rPr lang="en-GB" sz="2400" b="0" baseline="0" dirty="0" err="1">
                          <a:solidFill>
                            <a:schemeClr val="tx1"/>
                          </a:solidFill>
                          <a:latin typeface="Times New Roman" panose="02020603050405020304" pitchFamily="18" charset="0"/>
                          <a:cs typeface="Times New Roman" panose="02020603050405020304" pitchFamily="18" charset="0"/>
                        </a:rPr>
                        <a:t>luận</a:t>
                      </a:r>
                      <a:r>
                        <a:rPr lang="en-GB" sz="2400" b="0" baseline="0" dirty="0">
                          <a:solidFill>
                            <a:schemeClr val="tx1"/>
                          </a:solidFill>
                          <a:latin typeface="Times New Roman" panose="02020603050405020304" pitchFamily="18" charset="0"/>
                          <a:cs typeface="Times New Roman" panose="02020603050405020304" pitchFamily="18" charset="0"/>
                        </a:rPr>
                        <a:t> </a:t>
                      </a:r>
                      <a:r>
                        <a:rPr lang="en-GB" sz="2400" b="0" baseline="0" dirty="0" err="1">
                          <a:solidFill>
                            <a:schemeClr val="tx1"/>
                          </a:solidFill>
                          <a:latin typeface="Times New Roman" panose="02020603050405020304" pitchFamily="18" charset="0"/>
                          <a:cs typeface="Times New Roman" panose="02020603050405020304" pitchFamily="18" charset="0"/>
                        </a:rPr>
                        <a:t>thuyết</a:t>
                      </a:r>
                      <a:r>
                        <a:rPr lang="en-GB" sz="2400" b="0" baseline="0" dirty="0">
                          <a:solidFill>
                            <a:schemeClr val="tx1"/>
                          </a:solidFill>
                          <a:latin typeface="Times New Roman" panose="02020603050405020304" pitchFamily="18" charset="0"/>
                          <a:cs typeface="Times New Roman" panose="02020603050405020304" pitchFamily="18" charset="0"/>
                        </a:rPr>
                        <a:t> </a:t>
                      </a:r>
                      <a:r>
                        <a:rPr lang="en-GB" sz="2400" b="0" baseline="0" dirty="0" err="1">
                          <a:solidFill>
                            <a:schemeClr val="tx1"/>
                          </a:solidFill>
                          <a:latin typeface="Times New Roman" panose="02020603050405020304" pitchFamily="18" charset="0"/>
                          <a:cs typeface="Times New Roman" panose="02020603050405020304" pitchFamily="18" charset="0"/>
                        </a:rPr>
                        <a:t>phục</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err="1">
                          <a:solidFill>
                            <a:schemeClr val="tx1"/>
                          </a:solidFill>
                          <a:latin typeface="Times New Roman" panose="02020603050405020304" pitchFamily="18" charset="0"/>
                          <a:cs typeface="Times New Roman" panose="02020603050405020304" pitchFamily="18" charset="0"/>
                        </a:rPr>
                        <a:t>để</a:t>
                      </a:r>
                      <a:r>
                        <a:rPr lang="en-GB" sz="2400" b="0" baseline="0" dirty="0">
                          <a:solidFill>
                            <a:schemeClr val="tx1"/>
                          </a:solidFill>
                          <a:latin typeface="Times New Roman" panose="02020603050405020304" pitchFamily="18" charset="0"/>
                          <a:cs typeface="Times New Roman" panose="02020603050405020304" pitchFamily="18" charset="0"/>
                        </a:rPr>
                        <a:t> </a:t>
                      </a:r>
                      <a:r>
                        <a:rPr lang="en-GB" sz="2400" b="0" baseline="0" dirty="0" err="1">
                          <a:solidFill>
                            <a:schemeClr val="tx1"/>
                          </a:solidFill>
                          <a:latin typeface="Times New Roman" panose="02020603050405020304" pitchFamily="18" charset="0"/>
                          <a:cs typeface="Times New Roman" panose="02020603050405020304" pitchFamily="18" charset="0"/>
                        </a:rPr>
                        <a:t>bảo</a:t>
                      </a:r>
                      <a:r>
                        <a:rPr lang="en-GB" sz="2400" b="0" baseline="0" dirty="0">
                          <a:solidFill>
                            <a:schemeClr val="tx1"/>
                          </a:solidFill>
                          <a:latin typeface="Times New Roman" panose="02020603050405020304" pitchFamily="18" charset="0"/>
                          <a:cs typeface="Times New Roman" panose="02020603050405020304" pitchFamily="18" charset="0"/>
                        </a:rPr>
                        <a:t> </a:t>
                      </a:r>
                      <a:r>
                        <a:rPr lang="en-GB" sz="2400" b="0" baseline="0" dirty="0" err="1">
                          <a:solidFill>
                            <a:schemeClr val="tx1"/>
                          </a:solidFill>
                          <a:latin typeface="Times New Roman" panose="02020603050405020304" pitchFamily="18" charset="0"/>
                          <a:cs typeface="Times New Roman" panose="02020603050405020304" pitchFamily="18" charset="0"/>
                        </a:rPr>
                        <a:t>vệ</a:t>
                      </a:r>
                      <a:r>
                        <a:rPr lang="en-GB" sz="2400" b="0" baseline="0" dirty="0">
                          <a:solidFill>
                            <a:schemeClr val="tx1"/>
                          </a:solidFill>
                          <a:latin typeface="Times New Roman" panose="02020603050405020304" pitchFamily="18" charset="0"/>
                          <a:cs typeface="Times New Roman" panose="02020603050405020304" pitchFamily="18" charset="0"/>
                        </a:rPr>
                        <a:t> q. </a:t>
                      </a:r>
                      <a:r>
                        <a:rPr lang="en-GB" sz="2400" b="0" baseline="0" dirty="0" err="1">
                          <a:solidFill>
                            <a:schemeClr val="tx1"/>
                          </a:solidFill>
                          <a:latin typeface="Times New Roman" panose="02020603050405020304" pitchFamily="18" charset="0"/>
                          <a:cs typeface="Times New Roman" panose="02020603050405020304" pitchFamily="18" charset="0"/>
                        </a:rPr>
                        <a:t>điểm</a:t>
                      </a:r>
                      <a:endParaRPr lang="vi-VN" sz="2400" b="0" dirty="0">
                        <a:solidFill>
                          <a:schemeClr val="tx1"/>
                        </a:solidFill>
                      </a:endParaRPr>
                    </a:p>
                  </a:txBody>
                  <a:tcPr/>
                </a:tc>
                <a:tc>
                  <a:txBody>
                    <a:bodyPr/>
                    <a:lstStyle/>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endParaRPr lang="en-US" sz="2400" dirty="0">
                        <a:solidFill>
                          <a:schemeClr val="tx1"/>
                        </a:solidFill>
                        <a:latin typeface="Times New Roman" panose="02020603050405020304" pitchFamily="18" charset="0"/>
                        <a:cs typeface="Times New Roman" panose="02020603050405020304" pitchFamily="18" charset="0"/>
                      </a:endParaRPr>
                    </a:p>
                    <a:p>
                      <a:pPr algn="ctr"/>
                      <a:r>
                        <a:rPr lang="en-US" sz="2400" dirty="0">
                          <a:solidFill>
                            <a:schemeClr val="tx1"/>
                          </a:solidFill>
                          <a:latin typeface="Times New Roman" panose="02020603050405020304" pitchFamily="18" charset="0"/>
                          <a:cs typeface="Times New Roman" panose="02020603050405020304" pitchFamily="18" charset="0"/>
                        </a:rPr>
                        <a:t>1,0</a:t>
                      </a:r>
                      <a:endParaRPr lang="vi-VN" sz="24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1925664">
                <a:tc>
                  <a:txBody>
                    <a:bodyPr/>
                    <a:lstStyle/>
                    <a:p>
                      <a:r>
                        <a:rPr lang="en-GB" sz="2400" b="0" i="0" dirty="0">
                          <a:solidFill>
                            <a:schemeClr val="tx1"/>
                          </a:solidFill>
                          <a:latin typeface="Times New Roman" panose="02020603050405020304" pitchFamily="18" charset="0"/>
                          <a:cs typeface="Times New Roman" panose="02020603050405020304" pitchFamily="18" charset="0"/>
                        </a:rPr>
                        <a:t>HS </a:t>
                      </a:r>
                      <a:r>
                        <a:rPr lang="en-GB" sz="2400" b="0" i="0" dirty="0" err="1">
                          <a:solidFill>
                            <a:schemeClr val="tx1"/>
                          </a:solidFill>
                          <a:latin typeface="Times New Roman" panose="02020603050405020304" pitchFamily="18" charset="0"/>
                          <a:cs typeface="Times New Roman" panose="02020603050405020304" pitchFamily="18" charset="0"/>
                        </a:rPr>
                        <a:t>đánh</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giá</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sự</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công</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bằng</a:t>
                      </a:r>
                      <a:r>
                        <a:rPr lang="en-GB" sz="2400" b="0" i="0" dirty="0">
                          <a:solidFill>
                            <a:schemeClr val="tx1"/>
                          </a:solidFill>
                          <a:latin typeface="Times New Roman" panose="02020603050405020304" pitchFamily="18" charset="0"/>
                          <a:cs typeface="Times New Roman" panose="02020603050405020304" pitchFamily="18" charset="0"/>
                        </a:rPr>
                        <a:t> hay </a:t>
                      </a:r>
                      <a:r>
                        <a:rPr lang="en-GB" sz="2400" b="0" i="0" dirty="0" err="1">
                          <a:solidFill>
                            <a:schemeClr val="tx1"/>
                          </a:solidFill>
                          <a:latin typeface="Times New Roman" panose="02020603050405020304" pitchFamily="18" charset="0"/>
                          <a:cs typeface="Times New Roman" panose="02020603050405020304" pitchFamily="18" charset="0"/>
                        </a:rPr>
                        <a:t>không</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công</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bằng</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của</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các</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hình</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phạt</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với</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mỗi</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trường</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hợp</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nêu</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được</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sự</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khác</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biệt</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hoặc</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tương</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đồng</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của</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các</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hành</a:t>
                      </a:r>
                      <a:r>
                        <a:rPr lang="en-GB" sz="2400" b="0" i="0" dirty="0">
                          <a:solidFill>
                            <a:schemeClr val="tx1"/>
                          </a:solidFill>
                          <a:latin typeface="Times New Roman" panose="02020603050405020304" pitchFamily="18" charset="0"/>
                          <a:cs typeface="Times New Roman" panose="02020603050405020304" pitchFamily="18" charset="0"/>
                        </a:rPr>
                        <a:t> vi </a:t>
                      </a:r>
                      <a:r>
                        <a:rPr lang="en-GB" sz="2400" b="0" i="0" dirty="0" err="1">
                          <a:solidFill>
                            <a:schemeClr val="tx1"/>
                          </a:solidFill>
                          <a:latin typeface="Times New Roman" panose="02020603050405020304" pitchFamily="18" charset="0"/>
                          <a:cs typeface="Times New Roman" panose="02020603050405020304" pitchFamily="18" charset="0"/>
                        </a:rPr>
                        <a:t>phạm</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tội</a:t>
                      </a:r>
                      <a:r>
                        <a:rPr lang="en-GB" sz="2400" b="0" i="0" dirty="0">
                          <a:solidFill>
                            <a:schemeClr val="tx1"/>
                          </a:solidFill>
                          <a:latin typeface="Times New Roman" panose="02020603050405020304" pitchFamily="18" charset="0"/>
                          <a:cs typeface="Times New Roman" panose="02020603050405020304" pitchFamily="18" charset="0"/>
                        </a:rPr>
                        <a:t>,</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c</a:t>
                      </a:r>
                      <a:r>
                        <a:rPr lang="en-GB" sz="2400" b="0" i="0" dirty="0" err="1">
                          <a:solidFill>
                            <a:schemeClr val="tx1"/>
                          </a:solidFill>
                          <a:latin typeface="Times New Roman" panose="02020603050405020304" pitchFamily="18" charset="0"/>
                          <a:cs typeface="Times New Roman" panose="02020603050405020304" pitchFamily="18" charset="0"/>
                        </a:rPr>
                        <a:t>ho</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thấy</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sự</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hiểu</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biết</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đúng</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về</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các</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tội</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ác</a:t>
                      </a:r>
                      <a:r>
                        <a:rPr lang="en-GB" sz="2400" b="0" i="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đưa</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ra</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dirty="0" err="1">
                          <a:solidFill>
                            <a:schemeClr val="tx1"/>
                          </a:solidFill>
                          <a:latin typeface="Times New Roman" panose="02020603050405020304" pitchFamily="18" charset="0"/>
                          <a:cs typeface="Times New Roman" panose="02020603050405020304" pitchFamily="18" charset="0"/>
                        </a:rPr>
                        <a:t>lập</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luận</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để</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bảo</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vệ</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quan</a:t>
                      </a:r>
                      <a:r>
                        <a:rPr lang="en-GB" sz="2400" b="0" i="0" baseline="0" dirty="0">
                          <a:solidFill>
                            <a:schemeClr val="tx1"/>
                          </a:solidFill>
                          <a:latin typeface="Times New Roman" panose="02020603050405020304" pitchFamily="18" charset="0"/>
                          <a:cs typeface="Times New Roman" panose="02020603050405020304" pitchFamily="18" charset="0"/>
                        </a:rPr>
                        <a:t> </a:t>
                      </a:r>
                      <a:r>
                        <a:rPr lang="en-GB" sz="2400" b="0" i="0" baseline="0" dirty="0" err="1">
                          <a:solidFill>
                            <a:schemeClr val="tx1"/>
                          </a:solidFill>
                          <a:latin typeface="Times New Roman" panose="02020603050405020304" pitchFamily="18" charset="0"/>
                          <a:cs typeface="Times New Roman" panose="02020603050405020304" pitchFamily="18" charset="0"/>
                        </a:rPr>
                        <a:t>điểm</a:t>
                      </a:r>
                      <a:r>
                        <a:rPr lang="en-GB" sz="2400" b="0" i="0" baseline="0" dirty="0">
                          <a:solidFill>
                            <a:schemeClr val="tx1"/>
                          </a:solidFill>
                          <a:latin typeface="Times New Roman" panose="02020603050405020304" pitchFamily="18" charset="0"/>
                          <a:cs typeface="Times New Roman" panose="02020603050405020304" pitchFamily="18" charset="0"/>
                        </a:rPr>
                        <a:t> </a:t>
                      </a:r>
                      <a:endParaRPr lang="vi-VN" sz="2400" b="0" i="0" dirty="0">
                        <a:solidFill>
                          <a:schemeClr val="tx1"/>
                        </a:solidFill>
                      </a:endParaRPr>
                    </a:p>
                  </a:txBody>
                  <a:tcPr>
                    <a:solidFill>
                      <a:srgbClr val="FFC000"/>
                    </a:solidFill>
                  </a:tcPr>
                </a:tc>
                <a:tc>
                  <a:txBody>
                    <a:bodyPr/>
                    <a:lstStyle/>
                    <a:p>
                      <a:endParaRPr lang="en-US" dirty="0"/>
                    </a:p>
                    <a:p>
                      <a:endParaRPr lang="en-US" dirty="0"/>
                    </a:p>
                    <a:p>
                      <a:pPr algn="ctr"/>
                      <a:r>
                        <a:rPr lang="en-US" sz="2400" b="1" dirty="0">
                          <a:latin typeface="Times New Roman" panose="02020603050405020304" pitchFamily="18" charset="0"/>
                          <a:cs typeface="Times New Roman" panose="02020603050405020304" pitchFamily="18" charset="0"/>
                        </a:rPr>
                        <a:t>0,5</a:t>
                      </a:r>
                      <a:endParaRPr lang="vi-VN" sz="2400" b="1" dirty="0">
                        <a:latin typeface="Times New Roman" panose="02020603050405020304" pitchFamily="18" charset="0"/>
                        <a:cs typeface="Times New Roman" panose="02020603050405020304" pitchFamily="18" charset="0"/>
                      </a:endParaRPr>
                    </a:p>
                  </a:txBody>
                  <a:tcPr>
                    <a:solidFill>
                      <a:srgbClr val="FFC000"/>
                    </a:solidFill>
                  </a:tcPr>
                </a:tc>
                <a:extLst>
                  <a:ext uri="{0D108BD9-81ED-4DB2-BD59-A6C34878D82A}">
                    <a16:rowId xmlns="" xmlns:a16="http://schemas.microsoft.com/office/drawing/2014/main" val="10001"/>
                  </a:ext>
                </a:extLst>
              </a:tr>
              <a:tr h="1558871">
                <a:tc>
                  <a:txBody>
                    <a:bodyPr/>
                    <a:lstStyle/>
                    <a:p>
                      <a:r>
                        <a:rPr lang="en-US" sz="2400" i="0" dirty="0">
                          <a:latin typeface="Times New Roman" panose="02020603050405020304" pitchFamily="18" charset="0"/>
                          <a:cs typeface="Times New Roman" panose="02020603050405020304" pitchFamily="18" charset="0"/>
                        </a:rPr>
                        <a:t>- </a:t>
                      </a:r>
                      <a:r>
                        <a:rPr lang="en-US" sz="2400" i="0" dirty="0" err="1">
                          <a:latin typeface="Times New Roman" panose="02020603050405020304" pitchFamily="18" charset="0"/>
                          <a:cs typeface="Times New Roman" panose="02020603050405020304" pitchFamily="18" charset="0"/>
                        </a:rPr>
                        <a:t>Câu</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trả</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lời</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chung</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chung</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mơ</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hồ</a:t>
                      </a:r>
                      <a:r>
                        <a:rPr lang="en-US" sz="2400" i="0" baseline="0" dirty="0">
                          <a:latin typeface="Times New Roman" panose="02020603050405020304" pitchFamily="18" charset="0"/>
                          <a:cs typeface="Times New Roman" panose="02020603050405020304" pitchFamily="18" charset="0"/>
                        </a:rPr>
                        <a:t>/</a:t>
                      </a:r>
                      <a:r>
                        <a:rPr lang="en-US" sz="2400" i="0" baseline="0" dirty="0" err="1">
                          <a:latin typeface="Times New Roman" panose="02020603050405020304" pitchFamily="18" charset="0"/>
                          <a:cs typeface="Times New Roman" panose="02020603050405020304" pitchFamily="18" charset="0"/>
                        </a:rPr>
                        <a:t>có</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đưa</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quan</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điểm</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nhưng</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chưa</a:t>
                      </a:r>
                      <a:r>
                        <a:rPr lang="en-US" sz="2400" i="0" baseline="0" dirty="0">
                          <a:latin typeface="Times New Roman" panose="02020603050405020304" pitchFamily="18" charset="0"/>
                          <a:cs typeface="Times New Roman" panose="02020603050405020304" pitchFamily="18" charset="0"/>
                        </a:rPr>
                        <a:t> ĐG, </a:t>
                      </a:r>
                      <a:r>
                        <a:rPr lang="en-US" sz="2400" i="0" baseline="0" dirty="0" err="1">
                          <a:latin typeface="Times New Roman" panose="02020603050405020304" pitchFamily="18" charset="0"/>
                          <a:cs typeface="Times New Roman" panose="02020603050405020304" pitchFamily="18" charset="0"/>
                        </a:rPr>
                        <a:t>chưa</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bảo</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vệ</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được</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quan</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điểm</a:t>
                      </a:r>
                      <a:r>
                        <a:rPr lang="en-US" sz="2400" i="0" baseline="0" dirty="0">
                          <a:latin typeface="Times New Roman" panose="02020603050405020304" pitchFamily="18" charset="0"/>
                          <a:cs typeface="Times New Roman" panose="02020603050405020304" pitchFamily="18" charset="0"/>
                        </a:rPr>
                        <a:t>/</a:t>
                      </a:r>
                      <a:r>
                        <a:rPr lang="en-US" sz="2400" i="0" baseline="0" dirty="0" err="1">
                          <a:latin typeface="Times New Roman" panose="02020603050405020304" pitchFamily="18" charset="0"/>
                          <a:cs typeface="Times New Roman" panose="02020603050405020304" pitchFamily="18" charset="0"/>
                        </a:rPr>
                        <a:t>trả</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lời</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sai</a:t>
                      </a:r>
                      <a:r>
                        <a:rPr lang="en-US" sz="2400" i="0" baseline="0" dirty="0">
                          <a:latin typeface="Times New Roman" panose="02020603050405020304" pitchFamily="18" charset="0"/>
                          <a:cs typeface="Times New Roman" panose="02020603050405020304" pitchFamily="18" charset="0"/>
                        </a:rPr>
                        <a:t>/</a:t>
                      </a:r>
                      <a:r>
                        <a:rPr lang="en-US" sz="2400" i="0" baseline="0" dirty="0" err="1">
                          <a:latin typeface="Times New Roman" panose="02020603050405020304" pitchFamily="18" charset="0"/>
                          <a:cs typeface="Times New Roman" panose="02020603050405020304" pitchFamily="18" charset="0"/>
                        </a:rPr>
                        <a:t>không</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trả</a:t>
                      </a:r>
                      <a:r>
                        <a:rPr lang="en-US" sz="2400" i="0" baseline="0" dirty="0">
                          <a:latin typeface="Times New Roman" panose="02020603050405020304" pitchFamily="18" charset="0"/>
                          <a:cs typeface="Times New Roman" panose="02020603050405020304" pitchFamily="18" charset="0"/>
                        </a:rPr>
                        <a:t> </a:t>
                      </a:r>
                      <a:r>
                        <a:rPr lang="en-US" sz="2400" i="0" baseline="0" dirty="0" err="1">
                          <a:latin typeface="Times New Roman" panose="02020603050405020304" pitchFamily="18" charset="0"/>
                          <a:cs typeface="Times New Roman" panose="02020603050405020304" pitchFamily="18" charset="0"/>
                        </a:rPr>
                        <a:t>lời</a:t>
                      </a:r>
                      <a:endParaRPr lang="en-US" sz="2400" i="0" baseline="0" dirty="0">
                        <a:latin typeface="Times New Roman" panose="02020603050405020304" pitchFamily="18" charset="0"/>
                        <a:cs typeface="Times New Roman" panose="02020603050405020304" pitchFamily="18" charset="0"/>
                      </a:endParaRPr>
                    </a:p>
                    <a:p>
                      <a:endParaRPr lang="vi-VN" sz="2400" i="0" dirty="0">
                        <a:latin typeface="Times New Roman" panose="02020603050405020304" pitchFamily="18" charset="0"/>
                        <a:cs typeface="Times New Roman" panose="02020603050405020304" pitchFamily="18" charset="0"/>
                      </a:endParaRPr>
                    </a:p>
                  </a:txBody>
                  <a:tcPr>
                    <a:solidFill>
                      <a:schemeClr val="accent4">
                        <a:lumMod val="40000"/>
                        <a:lumOff val="60000"/>
                      </a:schemeClr>
                    </a:solidFill>
                  </a:tcPr>
                </a:tc>
                <a:tc>
                  <a:txBody>
                    <a:bodyPr/>
                    <a:lstStyle/>
                    <a:p>
                      <a:pPr algn="ctr"/>
                      <a:r>
                        <a:rPr lang="en-US" sz="2400" b="1" dirty="0">
                          <a:latin typeface="Times New Roman" panose="02020603050405020304" pitchFamily="18" charset="0"/>
                          <a:cs typeface="Times New Roman" panose="02020603050405020304" pitchFamily="18" charset="0"/>
                        </a:rPr>
                        <a:t>0,0</a:t>
                      </a:r>
                      <a:endParaRPr lang="vi-VN" sz="2400" b="1" dirty="0">
                        <a:latin typeface="Times New Roman" panose="02020603050405020304" pitchFamily="18" charset="0"/>
                        <a:cs typeface="Times New Roman" panose="02020603050405020304" pitchFamily="18" charset="0"/>
                      </a:endParaRPr>
                    </a:p>
                  </a:txBody>
                  <a:tcPr>
                    <a:solidFill>
                      <a:schemeClr val="accent4">
                        <a:lumMod val="40000"/>
                        <a:lumOff val="60000"/>
                      </a:schemeClr>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501523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848601" cy="762000"/>
          </a:xfrm>
        </p:spPr>
        <p:txBody>
          <a:bodyPr>
            <a:normAutofit/>
          </a:bodyPr>
          <a:lstStyle/>
          <a:p>
            <a:pPr algn="ctr"/>
            <a:r>
              <a:rPr lang="en-US" b="1" dirty="0">
                <a:solidFill>
                  <a:srgbClr val="FF0000"/>
                </a:solidFill>
                <a:latin typeface="Times New Roman" panose="02020603050405020304" pitchFamily="18" charset="0"/>
                <a:cs typeface="Times New Roman" panose="02020603050405020304" pitchFamily="18" charset="0"/>
              </a:rPr>
              <a:t>SẢN PHẨM CỦA ĐỢT TẬP HUẤN</a:t>
            </a:r>
            <a:endParaRPr lang="vi-VN"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6592570"/>
              </p:ext>
            </p:extLst>
          </p:nvPr>
        </p:nvGraphicFramePr>
        <p:xfrm>
          <a:off x="609600" y="1371600"/>
          <a:ext cx="8229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70713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502" y="762000"/>
            <a:ext cx="8169498" cy="5638800"/>
          </a:xfrm>
        </p:spPr>
        <p:txBody>
          <a:bodyPr>
            <a:noAutofit/>
          </a:bodyPr>
          <a:lstStyle/>
          <a:p>
            <a:pPr marL="0" indent="0" algn="ctr">
              <a:buNone/>
            </a:pPr>
            <a:r>
              <a:rPr lang="en-GB" sz="2800" b="1" dirty="0">
                <a:latin typeface="Times New Roman" panose="02020603050405020304" pitchFamily="18" charset="0"/>
                <a:cs typeface="Times New Roman" panose="02020603050405020304" pitchFamily="18" charset="0"/>
              </a:rPr>
              <a:t>VÍ DỤ VỀ CÂU TRẢ LỜI</a:t>
            </a:r>
          </a:p>
          <a:p>
            <a:pPr lvl="0" algn="just"/>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nghiêm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cướp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ngựa</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lvl="0" algn="just"/>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dối</a:t>
            </a:r>
            <a:r>
              <a:rPr lang="en-US" sz="2800" dirty="0">
                <a:latin typeface="Times New Roman" panose="02020603050405020304" pitchFamily="18" charset="0"/>
                <a:cs typeface="Times New Roman" panose="02020603050405020304" pitchFamily="18" charset="0"/>
              </a:rPr>
              <a:t>, do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lvl="0" algn="just"/>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trộm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lvl="0" algn="just"/>
            <a:r>
              <a:rPr lang="en-US" sz="2800" dirty="0" err="1">
                <a:latin typeface="Times New Roman" panose="02020603050405020304" pitchFamily="18" charset="0"/>
                <a:cs typeface="Times New Roman" panose="02020603050405020304" pitchFamily="18" charset="0"/>
              </a:rPr>
              <a:t>Tất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algn="just"/>
            <a:endParaRPr lang="vi-VN" sz="2800" dirty="0"/>
          </a:p>
        </p:txBody>
      </p:sp>
    </p:spTree>
    <p:extLst>
      <p:ext uri="{BB962C8B-B14F-4D97-AF65-F5344CB8AC3E}">
        <p14:creationId xmlns:p14="http://schemas.microsoft.com/office/powerpoint/2010/main" val="197924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pPr algn="ctr"/>
            <a:r>
              <a:rPr lang="vi-VN" sz="4000" b="1" dirty="0">
                <a:solidFill>
                  <a:srgbClr val="FF0000"/>
                </a:solidFill>
                <a:latin typeface="Times New Roman" panose="02020603050405020304" pitchFamily="18" charset="0"/>
                <a:cs typeface="Times New Roman" panose="02020603050405020304" pitchFamily="18" charset="0"/>
              </a:rPr>
              <a:t>NGỮ LIỆU ĐỌC HIỂU</a:t>
            </a:r>
          </a:p>
        </p:txBody>
      </p:sp>
      <p:sp>
        <p:nvSpPr>
          <p:cNvPr id="3" name="Content Placeholder 2"/>
          <p:cNvSpPr>
            <a:spLocks noGrp="1"/>
          </p:cNvSpPr>
          <p:nvPr>
            <p:ph idx="1"/>
          </p:nvPr>
        </p:nvSpPr>
        <p:spPr>
          <a:xfrm>
            <a:off x="228600" y="1143000"/>
            <a:ext cx="8077200" cy="5181600"/>
          </a:xfrm>
        </p:spPr>
        <p:txBody>
          <a:bodyPr>
            <a:normAutofit/>
          </a:bodyPr>
          <a:lstStyle/>
          <a:p>
            <a:pPr algn="just"/>
            <a:r>
              <a:rPr lang="vi-VN" sz="2800" b="1" dirty="0">
                <a:latin typeface="Times New Roman" panose="02020603050405020304" pitchFamily="18" charset="0"/>
                <a:cs typeface="Times New Roman" panose="02020603050405020304" pitchFamily="18" charset="0"/>
              </a:rPr>
              <a:t>Bao gồm cả </a:t>
            </a:r>
            <a:r>
              <a:rPr lang="de-DE" sz="2800" b="1" dirty="0">
                <a:latin typeface="Times New Roman" panose="02020603050405020304" pitchFamily="18" charset="0"/>
                <a:cs typeface="Times New Roman" panose="02020603050405020304" pitchFamily="18" charset="0"/>
              </a:rPr>
              <a:t>văn </a:t>
            </a:r>
            <a:r>
              <a:rPr lang="de-DE" sz="2800" b="1" dirty="0" smtClean="0">
                <a:latin typeface="Times New Roman" panose="02020603050405020304" pitchFamily="18" charset="0"/>
                <a:cs typeface="Times New Roman" panose="02020603050405020304" pitchFamily="18" charset="0"/>
              </a:rPr>
              <a:t>bản nghệ thuật</a:t>
            </a:r>
            <a:r>
              <a:rPr lang="vi-VN" sz="2800" b="1" dirty="0" smtClean="0">
                <a:latin typeface="Times New Roman" panose="02020603050405020304" pitchFamily="18" charset="0"/>
                <a:cs typeface="Times New Roman" panose="02020603050405020304" pitchFamily="18" charset="0"/>
              </a:rPr>
              <a: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văn</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bản</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thông</a:t>
            </a:r>
            <a:r>
              <a:rPr lang="en-US" sz="2800" b="1" dirty="0" smtClean="0">
                <a:latin typeface="Times New Roman" panose="02020603050405020304" pitchFamily="18" charset="0"/>
                <a:cs typeface="Times New Roman" panose="02020603050405020304" pitchFamily="18" charset="0"/>
              </a:rPr>
              <a:t> tin, </a:t>
            </a:r>
            <a:r>
              <a:rPr lang="en-US" sz="2800" b="1" dirty="0" err="1" smtClean="0">
                <a:latin typeface="Times New Roman" panose="02020603050405020304" pitchFamily="18" charset="0"/>
                <a:cs typeface="Times New Roman" panose="02020603050405020304" pitchFamily="18" charset="0"/>
              </a:rPr>
              <a:t>văn</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bản</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nghị</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luận</a:t>
            </a:r>
            <a:r>
              <a:rPr lang="en-US" sz="2800" b="1" dirty="0" smtClean="0">
                <a:latin typeface="Times New Roman" panose="02020603050405020304" pitchFamily="18" charset="0"/>
                <a:cs typeface="Times New Roman" panose="02020603050405020304" pitchFamily="18" charset="0"/>
              </a:rPr>
              <a:t>,</a:t>
            </a:r>
            <a:r>
              <a:rPr lang="vi-VN" sz="2800" b="1" dirty="0" smtClean="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những hình ảnh như sơ đồ, bản đồ, bảng biểu, đồ thị, truyện tranh có chú thích.</a:t>
            </a:r>
          </a:p>
          <a:p>
            <a:pPr lvl="0" algn="just"/>
            <a:r>
              <a:rPr lang="vi-VN" sz="2800" b="1" dirty="0">
                <a:latin typeface="Times New Roman" panose="02020603050405020304" pitchFamily="18" charset="0"/>
                <a:cs typeface="Times New Roman" panose="02020603050405020304" pitchFamily="18" charset="0"/>
              </a:rPr>
              <a:t>Định dạng văn bản: văn bản liên tục, văn bản không liên tục, văn bản tổng hợp và đa phương thức.</a:t>
            </a:r>
          </a:p>
          <a:p>
            <a:pPr lvl="0" algn="just"/>
            <a:r>
              <a:rPr lang="vi-VN" sz="2800" b="1" dirty="0">
                <a:latin typeface="Times New Roman" panose="02020603050405020304" pitchFamily="18" charset="0"/>
                <a:cs typeface="Times New Roman" panose="02020603050405020304" pitchFamily="18" charset="0"/>
              </a:rPr>
              <a:t>Phương thức biểu đạt: văn bản miêu tả, văn bản tường thuật, văn bản trình bày (thuyết minh), văn bản tranh luận (nghị luận), văn bản hướng dẫn và giao dịch.</a:t>
            </a:r>
          </a:p>
          <a:p>
            <a:endParaRPr lang="vi-VN" sz="2800" dirty="0"/>
          </a:p>
        </p:txBody>
      </p:sp>
    </p:spTree>
    <p:extLst>
      <p:ext uri="{BB962C8B-B14F-4D97-AF65-F5344CB8AC3E}">
        <p14:creationId xmlns:p14="http://schemas.microsoft.com/office/powerpoint/2010/main" val="17673260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Autofit/>
          </a:bodyPr>
          <a:lstStyle/>
          <a:p>
            <a:pPr algn="ctr"/>
            <a:r>
              <a:rPr lang="vi-VN" sz="4000" b="1" dirty="0"/>
              <a:t>MỘT SỐ LƯU Ý KHI LỰA CHỌN NGỮ LIỆU ĐỌC HIỂU</a:t>
            </a:r>
          </a:p>
        </p:txBody>
      </p:sp>
      <p:sp>
        <p:nvSpPr>
          <p:cNvPr id="3" name="Content Placeholder 2"/>
          <p:cNvSpPr>
            <a:spLocks noGrp="1"/>
          </p:cNvSpPr>
          <p:nvPr>
            <p:ph idx="1"/>
          </p:nvPr>
        </p:nvSpPr>
        <p:spPr>
          <a:xfrm>
            <a:off x="609598" y="2160590"/>
            <a:ext cx="7162801" cy="3880773"/>
          </a:xfrm>
        </p:spPr>
        <p:txBody>
          <a:bodyPr>
            <a:normAutofit fontScale="92500" lnSpcReduction="10000"/>
          </a:bodyPr>
          <a:lstStyle/>
          <a:p>
            <a:pPr marL="514350" indent="-514350" algn="just">
              <a:buAutoNum type="arabicParenR"/>
              <a:defRPr/>
            </a:pPr>
            <a:r>
              <a:rPr lang="en-US" sz="3000" b="1" dirty="0" err="1" smtClean="0">
                <a:latin typeface="Times New Roman" pitchFamily="18" charset="0"/>
                <a:cs typeface="Times New Roman" pitchFamily="18" charset="0"/>
              </a:rPr>
              <a:t>Đảm</a:t>
            </a:r>
            <a:r>
              <a:rPr lang="en-US" sz="3000" b="1" dirty="0" smtClean="0">
                <a:latin typeface="Times New Roman" pitchFamily="18" charset="0"/>
                <a:cs typeface="Times New Roman" pitchFamily="18" charset="0"/>
              </a:rPr>
              <a:t> </a:t>
            </a:r>
            <a:r>
              <a:rPr lang="en-US" sz="3000" b="1" dirty="0" err="1" smtClean="0">
                <a:latin typeface="Times New Roman" pitchFamily="18" charset="0"/>
                <a:cs typeface="Times New Roman" pitchFamily="18" charset="0"/>
              </a:rPr>
              <a:t>bảo</a:t>
            </a:r>
            <a:r>
              <a:rPr lang="en-US" sz="3000" b="1" dirty="0" smtClean="0">
                <a:latin typeface="Times New Roman" pitchFamily="18" charset="0"/>
                <a:cs typeface="Times New Roman" pitchFamily="18" charset="0"/>
              </a:rPr>
              <a:t> </a:t>
            </a:r>
            <a:r>
              <a:rPr lang="en-US" sz="3000" b="1" dirty="0" err="1" smtClean="0">
                <a:latin typeface="Times New Roman" pitchFamily="18" charset="0"/>
                <a:cs typeface="Times New Roman" pitchFamily="18" charset="0"/>
              </a:rPr>
              <a:t>tính</a:t>
            </a:r>
            <a:r>
              <a:rPr lang="en-US" sz="3000" b="1" dirty="0" smtClean="0">
                <a:latin typeface="Times New Roman" pitchFamily="18" charset="0"/>
                <a:cs typeface="Times New Roman" pitchFamily="18" charset="0"/>
              </a:rPr>
              <a:t> </a:t>
            </a:r>
            <a:r>
              <a:rPr lang="en-US" sz="3000" b="1" dirty="0" err="1" smtClean="0">
                <a:latin typeface="Times New Roman" pitchFamily="18" charset="0"/>
                <a:cs typeface="Times New Roman" pitchFamily="18" charset="0"/>
              </a:rPr>
              <a:t>tư</a:t>
            </a:r>
            <a:r>
              <a:rPr lang="en-US" sz="3000" b="1" dirty="0" smtClean="0">
                <a:latin typeface="Times New Roman" pitchFamily="18" charset="0"/>
                <a:cs typeface="Times New Roman" pitchFamily="18" charset="0"/>
              </a:rPr>
              <a:t> </a:t>
            </a:r>
            <a:r>
              <a:rPr lang="en-US" sz="3000" b="1" dirty="0" err="1" smtClean="0">
                <a:latin typeface="Times New Roman" pitchFamily="18" charset="0"/>
                <a:cs typeface="Times New Roman" pitchFamily="18" charset="0"/>
              </a:rPr>
              <a:t>tưởng</a:t>
            </a:r>
            <a:r>
              <a:rPr lang="en-US" sz="3000" b="1" dirty="0" smtClean="0">
                <a:latin typeface="Times New Roman" pitchFamily="18" charset="0"/>
                <a:cs typeface="Times New Roman" pitchFamily="18" charset="0"/>
              </a:rPr>
              <a:t>, </a:t>
            </a:r>
            <a:r>
              <a:rPr lang="en-US" sz="3000" b="1" dirty="0" err="1" smtClean="0">
                <a:latin typeface="Times New Roman" pitchFamily="18" charset="0"/>
                <a:cs typeface="Times New Roman" pitchFamily="18" charset="0"/>
              </a:rPr>
              <a:t>có</a:t>
            </a:r>
            <a:r>
              <a:rPr lang="en-US" sz="3000" b="1" dirty="0" smtClean="0">
                <a:latin typeface="Times New Roman" pitchFamily="18" charset="0"/>
                <a:cs typeface="Times New Roman" pitchFamily="18" charset="0"/>
              </a:rPr>
              <a:t> ý </a:t>
            </a:r>
            <a:r>
              <a:rPr lang="en-US" sz="3000" b="1" dirty="0" err="1">
                <a:latin typeface="Times New Roman" pitchFamily="18" charset="0"/>
                <a:cs typeface="Times New Roman" pitchFamily="18" charset="0"/>
              </a:rPr>
              <a:t>nghĩa</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giáo</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dục</a:t>
            </a:r>
            <a:r>
              <a:rPr lang="en-US" sz="3000" b="1" dirty="0">
                <a:latin typeface="Times New Roman" pitchFamily="18" charset="0"/>
                <a:cs typeface="Times New Roman" pitchFamily="18" charset="0"/>
              </a:rPr>
              <a:t>, ý </a:t>
            </a:r>
            <a:r>
              <a:rPr lang="en-US" sz="3000" b="1" dirty="0" err="1">
                <a:latin typeface="Times New Roman" pitchFamily="18" charset="0"/>
                <a:cs typeface="Times New Roman" pitchFamily="18" charset="0"/>
              </a:rPr>
              <a:t>nghĩa</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xã</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hội</a:t>
            </a:r>
            <a:r>
              <a:rPr lang="en-US" sz="3000" b="1" dirty="0">
                <a:latin typeface="Times New Roman" pitchFamily="18" charset="0"/>
                <a:cs typeface="Times New Roman" pitchFamily="18" charset="0"/>
              </a:rPr>
              <a:t>, ý </a:t>
            </a:r>
            <a:r>
              <a:rPr lang="en-US" sz="3000" b="1" dirty="0" err="1">
                <a:latin typeface="Times New Roman" pitchFamily="18" charset="0"/>
                <a:cs typeface="Times New Roman" pitchFamily="18" charset="0"/>
              </a:rPr>
              <a:t>nghĩa</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nhân</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văn</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sâu</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sắc</a:t>
            </a:r>
            <a:endParaRPr lang="en-US" sz="3000" b="1" dirty="0">
              <a:latin typeface="Times New Roman" pitchFamily="18" charset="0"/>
              <a:cs typeface="Times New Roman" pitchFamily="18" charset="0"/>
            </a:endParaRPr>
          </a:p>
          <a:p>
            <a:pPr marL="514350" indent="-514350" algn="just">
              <a:buAutoNum type="arabicParenR"/>
              <a:defRPr/>
            </a:pPr>
            <a:r>
              <a:rPr lang="en-US" sz="3000" b="1" dirty="0" err="1">
                <a:latin typeface="Times New Roman" pitchFamily="18" charset="0"/>
                <a:cs typeface="Times New Roman" pitchFamily="18" charset="0"/>
              </a:rPr>
              <a:t>Tìm</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từ</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những</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nguồn</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rõ</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ràng</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có</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độ</a:t>
            </a:r>
            <a:r>
              <a:rPr lang="en-US" sz="3000" b="1" dirty="0">
                <a:latin typeface="Times New Roman" pitchFamily="18" charset="0"/>
                <a:cs typeface="Times New Roman" pitchFamily="18" charset="0"/>
              </a:rPr>
              <a:t> tin </a:t>
            </a:r>
            <a:r>
              <a:rPr lang="en-US" sz="3000" b="1" dirty="0" err="1">
                <a:latin typeface="Times New Roman" pitchFamily="18" charset="0"/>
                <a:cs typeface="Times New Roman" pitchFamily="18" charset="0"/>
              </a:rPr>
              <a:t>cậy</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cao</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sách</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báo</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tạp</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chí</a:t>
            </a:r>
            <a:r>
              <a:rPr lang="en-US" sz="3000" b="1" dirty="0">
                <a:latin typeface="Times New Roman" pitchFamily="18" charset="0"/>
                <a:cs typeface="Times New Roman" pitchFamily="18" charset="0"/>
              </a:rPr>
              <a:t>,…)</a:t>
            </a:r>
          </a:p>
          <a:p>
            <a:pPr marL="514350" indent="-514350" algn="just">
              <a:buAutoNum type="arabicParenR"/>
              <a:defRPr/>
            </a:pPr>
            <a:r>
              <a:rPr lang="en-US" sz="3000" b="1" dirty="0" err="1">
                <a:latin typeface="Times New Roman" pitchFamily="18" charset="0"/>
                <a:cs typeface="Times New Roman" pitchFamily="18" charset="0"/>
              </a:rPr>
              <a:t>Đa</a:t>
            </a:r>
            <a:r>
              <a:rPr lang="en-US" sz="3000" b="1" dirty="0">
                <a:latin typeface="Times New Roman" pitchFamily="18" charset="0"/>
                <a:cs typeface="Times New Roman" pitchFamily="18" charset="0"/>
              </a:rPr>
              <a:t> d</a:t>
            </a:r>
            <a:r>
              <a:rPr lang="vi-VN" sz="3000" b="1" dirty="0">
                <a:latin typeface="Times New Roman" panose="02020603050405020304" pitchFamily="18" charset="0"/>
                <a:cs typeface="Times New Roman" panose="02020603050405020304" pitchFamily="18" charset="0"/>
              </a:rPr>
              <a:t>ạng</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về</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thể</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loại</a:t>
            </a:r>
            <a:r>
              <a:rPr lang="en-US" sz="3000" b="1" dirty="0">
                <a:latin typeface="Times New Roman" pitchFamily="18" charset="0"/>
                <a:cs typeface="Times New Roman" pitchFamily="18" charset="0"/>
              </a:rPr>
              <a:t>:</a:t>
            </a:r>
            <a:r>
              <a:rPr lang="vi-VN" sz="3000" b="1" dirty="0">
                <a:latin typeface="Times New Roman" panose="02020603050405020304" pitchFamily="18" charset="0"/>
                <a:cs typeface="Times New Roman" panose="02020603050405020304" pitchFamily="18" charset="0"/>
              </a:rPr>
              <a:t> bảng, biểu đồ</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các</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tác</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phẩm</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văn</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học</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văn</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bản</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hư</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cấu</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các</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văn</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bản</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thông</a:t>
            </a:r>
            <a:r>
              <a:rPr lang="en-US" sz="3000" b="1" dirty="0">
                <a:latin typeface="Times New Roman" pitchFamily="18" charset="0"/>
                <a:cs typeface="Times New Roman" pitchFamily="18" charset="0"/>
              </a:rPr>
              <a:t> tin (phi </a:t>
            </a:r>
            <a:r>
              <a:rPr lang="en-US" sz="3000" b="1" dirty="0" err="1">
                <a:latin typeface="Times New Roman" pitchFamily="18" charset="0"/>
                <a:cs typeface="Times New Roman" pitchFamily="18" charset="0"/>
              </a:rPr>
              <a:t>hư</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cấu</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văn</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bản</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hành</a:t>
            </a:r>
            <a:r>
              <a:rPr lang="en-US" sz="3000" b="1" dirty="0">
                <a:latin typeface="Times New Roman" pitchFamily="18" charset="0"/>
                <a:cs typeface="Times New Roman" pitchFamily="18" charset="0"/>
              </a:rPr>
              <a:t> </a:t>
            </a:r>
            <a:r>
              <a:rPr lang="en-US" sz="3000" b="1" dirty="0" err="1">
                <a:latin typeface="Times New Roman" pitchFamily="18" charset="0"/>
                <a:cs typeface="Times New Roman" pitchFamily="18" charset="0"/>
              </a:rPr>
              <a:t>chính</a:t>
            </a:r>
            <a:r>
              <a:rPr lang="en-US" sz="3000" b="1" dirty="0">
                <a:latin typeface="Times New Roman" pitchFamily="18" charset="0"/>
                <a:cs typeface="Times New Roman" pitchFamily="18" charset="0"/>
              </a:rPr>
              <a:t>,…</a:t>
            </a:r>
          </a:p>
          <a:p>
            <a:pPr marL="0" indent="0">
              <a:buNone/>
            </a:pPr>
            <a:endParaRPr lang="vi-VN" sz="3200" dirty="0"/>
          </a:p>
        </p:txBody>
      </p:sp>
    </p:spTree>
    <p:extLst>
      <p:ext uri="{BB962C8B-B14F-4D97-AF65-F5344CB8AC3E}">
        <p14:creationId xmlns:p14="http://schemas.microsoft.com/office/powerpoint/2010/main" val="38518809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Autofit/>
          </a:bodyPr>
          <a:lstStyle/>
          <a:p>
            <a:pPr algn="ctr"/>
            <a:r>
              <a:rPr lang="vi-VN" sz="4000" b="1" dirty="0"/>
              <a:t>MỘT SỐ LƯU Ý KHI LỰA CHỌN NGỮ LIỆU ĐỌC HIỂU</a:t>
            </a:r>
          </a:p>
        </p:txBody>
      </p:sp>
      <p:sp>
        <p:nvSpPr>
          <p:cNvPr id="3" name="Content Placeholder 2"/>
          <p:cNvSpPr>
            <a:spLocks noGrp="1"/>
          </p:cNvSpPr>
          <p:nvPr>
            <p:ph idx="1"/>
          </p:nvPr>
        </p:nvSpPr>
        <p:spPr>
          <a:xfrm>
            <a:off x="152400" y="1935480"/>
            <a:ext cx="8763000" cy="4617720"/>
          </a:xfrm>
        </p:spPr>
        <p:txBody>
          <a:bodyPr>
            <a:normAutofit/>
          </a:bodyPr>
          <a:lstStyle/>
          <a:p>
            <a:pPr marL="0" indent="0" algn="just">
              <a:buNone/>
              <a:defRPr/>
            </a:pPr>
            <a:r>
              <a:rPr lang="en-US" sz="3200" dirty="0">
                <a:latin typeface="Times New Roman" pitchFamily="18" charset="0"/>
                <a:cs typeface="Times New Roman" pitchFamily="18" charset="0"/>
              </a:rPr>
              <a:t>4) </a:t>
            </a:r>
            <a:r>
              <a:rPr lang="en-US" sz="3200" dirty="0" err="1">
                <a:latin typeface="Times New Roman" pitchFamily="18" charset="0"/>
                <a:cs typeface="Times New Roman" pitchFamily="18" charset="0"/>
              </a:rPr>
              <a:t>Ngôn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ngữ</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văn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hóa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phù</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hợp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đối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tượng</a:t>
            </a:r>
            <a:r>
              <a:rPr lang="en-US" sz="3200" dirty="0">
                <a:latin typeface="Times New Roman" pitchFamily="18" charset="0"/>
                <a:cs typeface="Times New Roman" pitchFamily="18" charset="0"/>
              </a:rPr>
              <a:t> HS</a:t>
            </a:r>
          </a:p>
          <a:p>
            <a:pPr marL="0" indent="0" algn="just">
              <a:buNone/>
              <a:defRPr/>
            </a:pPr>
            <a:r>
              <a:rPr lang="pt-BR" sz="3200" dirty="0">
                <a:latin typeface="Times New Roman" pitchFamily="18" charset="0"/>
                <a:cs typeface="Times New Roman" pitchFamily="18" charset="0"/>
              </a:rPr>
              <a:t>5) Giàu thông tin và thú vị</a:t>
            </a:r>
            <a:endParaRPr lang="en-US" sz="3200" dirty="0">
              <a:latin typeface="Times New Roman" pitchFamily="18" charset="0"/>
              <a:cs typeface="Times New Roman" pitchFamily="18" charset="0"/>
            </a:endParaRPr>
          </a:p>
          <a:p>
            <a:pPr marL="0" indent="0" algn="just">
              <a:buNone/>
              <a:defRPr/>
            </a:pPr>
            <a:r>
              <a:rPr lang="pt-BR" sz="3200" dirty="0">
                <a:latin typeface="Times New Roman" pitchFamily="18" charset="0"/>
                <a:cs typeface="Times New Roman" pitchFamily="18" charset="0"/>
              </a:rPr>
              <a:t>6) Thử thách vừa phải (không quá dễ/quá khó; phù hợp với HS về lứa tuổi, đặc trưng vùng miền), mang lại sự công bằng cho HS</a:t>
            </a:r>
          </a:p>
          <a:p>
            <a:pPr marL="0" indent="0" algn="just">
              <a:buNone/>
              <a:defRPr/>
            </a:pPr>
            <a:r>
              <a:rPr lang="pt-BR" sz="3200" dirty="0">
                <a:latin typeface="Times New Roman" pitchFamily="18" charset="0"/>
                <a:cs typeface="Times New Roman" pitchFamily="18" charset="0"/>
              </a:rPr>
              <a:t>7) Tạo cơ hội để người thiết kế đề có nhiều lựa chọn khi biên soạn câu hỏi</a:t>
            </a:r>
            <a:endParaRPr lang="en-US" sz="3200" dirty="0">
              <a:latin typeface="Times New Roman" pitchFamily="18" charset="0"/>
              <a:cs typeface="Times New Roman" pitchFamily="18" charset="0"/>
            </a:endParaRPr>
          </a:p>
          <a:p>
            <a:pPr algn="just">
              <a:buFont typeface="Wingdings" panose="05000000000000000000" pitchFamily="2" charset="2"/>
              <a:buNone/>
              <a:defRPr/>
            </a:pPr>
            <a:r>
              <a:rPr lang="pt-BR" sz="3200" dirty="0">
                <a:latin typeface="Times New Roman" pitchFamily="18" charset="0"/>
                <a:cs typeface="Times New Roman" pitchFamily="18" charset="0"/>
              </a:rPr>
              <a:t> </a:t>
            </a:r>
            <a:endParaRPr lang="en-US" sz="3200" dirty="0">
              <a:latin typeface="Times New Roman" pitchFamily="18" charset="0"/>
              <a:cs typeface="Times New Roman" pitchFamily="18" charset="0"/>
            </a:endParaRPr>
          </a:p>
          <a:p>
            <a:pPr marL="0" indent="0">
              <a:buNone/>
            </a:pPr>
            <a:endParaRPr lang="vi-VN" dirty="0"/>
          </a:p>
        </p:txBody>
      </p:sp>
    </p:spTree>
    <p:extLst>
      <p:ext uri="{BB962C8B-B14F-4D97-AF65-F5344CB8AC3E}">
        <p14:creationId xmlns:p14="http://schemas.microsoft.com/office/powerpoint/2010/main" val="16598999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71232" cy="1371600"/>
          </a:xfrm>
        </p:spPr>
        <p:txBody>
          <a:bodyPr>
            <a:noAutofit/>
          </a:bodyPr>
          <a:lstStyle/>
          <a:p>
            <a:pPr algn="ctr"/>
            <a:r>
              <a:rPr lang="vi-VN" sz="3200" b="1" dirty="0"/>
              <a:t>NHIỆM VỤ CẦN THỰC HIỆN KHI ĐỌC HIỂU VĂN BẢN</a:t>
            </a:r>
          </a:p>
        </p:txBody>
      </p:sp>
      <p:sp>
        <p:nvSpPr>
          <p:cNvPr id="3" name="Content Placeholder 2"/>
          <p:cNvSpPr>
            <a:spLocks noGrp="1"/>
          </p:cNvSpPr>
          <p:nvPr>
            <p:ph idx="1"/>
          </p:nvPr>
        </p:nvSpPr>
        <p:spPr>
          <a:xfrm>
            <a:off x="152400" y="2057400"/>
            <a:ext cx="8839200" cy="4114800"/>
          </a:xfrm>
        </p:spPr>
        <p:txBody>
          <a:bodyPr>
            <a:normAutofit/>
          </a:bodyPr>
          <a:lstStyle/>
          <a:p>
            <a:pPr marL="0" indent="0" algn="just">
              <a:buNone/>
            </a:pPr>
            <a:r>
              <a:rPr lang="vi-VN" sz="2800" dirty="0">
                <a:latin typeface="Times New Roman" panose="02020603050405020304" pitchFamily="18" charset="0"/>
                <a:cs typeface="Times New Roman" panose="02020603050405020304" pitchFamily="18" charset="0"/>
              </a:rPr>
              <a:t>1) Thu thập thông tin từ văn bản</a:t>
            </a:r>
          </a:p>
          <a:p>
            <a:pPr marL="0" indent="0" algn="just">
              <a:buNone/>
            </a:pPr>
            <a:r>
              <a:rPr lang="vi-VN" sz="2800" dirty="0">
                <a:latin typeface="Times New Roman" panose="02020603050405020304" pitchFamily="18" charset="0"/>
                <a:cs typeface="Times New Roman" panose="02020603050405020304" pitchFamily="18" charset="0"/>
              </a:rPr>
              <a:t>2) Thể hiện sự hiểu biết chung/cơ bản về văn bản</a:t>
            </a:r>
          </a:p>
          <a:p>
            <a:pPr marL="0" indent="0" algn="just">
              <a:buNone/>
            </a:pPr>
            <a:r>
              <a:rPr lang="vi-VN" sz="2800" dirty="0">
                <a:latin typeface="Times New Roman" panose="02020603050405020304" pitchFamily="18" charset="0"/>
                <a:cs typeface="Times New Roman" panose="02020603050405020304" pitchFamily="18" charset="0"/>
              </a:rPr>
              <a:t>3) Giải thích về văn bản (kết nối và giải thích/suy luận thông tin đã đọc)</a:t>
            </a:r>
          </a:p>
          <a:p>
            <a:pPr marL="0" indent="0" algn="just">
              <a:buNone/>
            </a:pPr>
            <a:r>
              <a:rPr lang="vi-VN" sz="2800" dirty="0">
                <a:latin typeface="Times New Roman" panose="02020603050405020304" pitchFamily="18" charset="0"/>
                <a:cs typeface="Times New Roman" panose="02020603050405020304" pitchFamily="18" charset="0"/>
              </a:rPr>
              <a:t>4) Phản ánh và đánh giá về nội dung của văn bản</a:t>
            </a:r>
          </a:p>
          <a:p>
            <a:pPr marL="0" indent="0" algn="just">
              <a:buNone/>
            </a:pPr>
            <a:r>
              <a:rPr lang="vi-VN" sz="2800" dirty="0">
                <a:latin typeface="Times New Roman" panose="02020603050405020304" pitchFamily="18" charset="0"/>
                <a:cs typeface="Times New Roman" panose="02020603050405020304" pitchFamily="18" charset="0"/>
              </a:rPr>
              <a:t>5) Phản ánh và đánh giá về hình thức của văn bản. </a:t>
            </a:r>
          </a:p>
          <a:p>
            <a:pPr marL="0" indent="0" algn="just">
              <a:buNone/>
            </a:pPr>
            <a:r>
              <a:rPr lang="vi-VN" sz="2800" i="1" dirty="0">
                <a:latin typeface="Times New Roman" panose="02020603050405020304" pitchFamily="18" charset="0"/>
                <a:cs typeface="Times New Roman" panose="02020603050405020304" pitchFamily="18" charset="0"/>
              </a:rPr>
              <a:t>  </a:t>
            </a:r>
            <a:r>
              <a:rPr lang="vi-VN" sz="2800" b="1" i="1" dirty="0">
                <a:solidFill>
                  <a:srgbClr val="C00000"/>
                </a:solidFill>
                <a:latin typeface="Times New Roman" panose="02020603050405020304" pitchFamily="18" charset="0"/>
                <a:cs typeface="Times New Roman" panose="02020603050405020304" pitchFamily="18" charset="0"/>
              </a:rPr>
              <a:t>tìm hiểu văn bản và liên hệ với kinh nghiệm bản thân.</a:t>
            </a:r>
            <a:r>
              <a:rPr lang="vi-VN" sz="2800" b="1" dirty="0">
                <a:solidFill>
                  <a:srgbClr val="C00000"/>
                </a:solidFill>
                <a:latin typeface="Times New Roman" panose="02020603050405020304" pitchFamily="18" charset="0"/>
                <a:cs typeface="Times New Roman" panose="02020603050405020304" pitchFamily="18" charset="0"/>
              </a:rPr>
              <a:t> </a:t>
            </a:r>
          </a:p>
          <a:p>
            <a:pPr marL="0" indent="0" algn="just">
              <a:buNone/>
            </a:pPr>
            <a:endParaRPr lang="vi-VN" sz="3200" dirty="0"/>
          </a:p>
        </p:txBody>
      </p:sp>
      <p:sp>
        <p:nvSpPr>
          <p:cNvPr id="5" name="Up-Down Arrow 4"/>
          <p:cNvSpPr/>
          <p:nvPr/>
        </p:nvSpPr>
        <p:spPr>
          <a:xfrm>
            <a:off x="7543800" y="3962400"/>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Curved Left Arrow 5"/>
          <p:cNvSpPr/>
          <p:nvPr/>
        </p:nvSpPr>
        <p:spPr>
          <a:xfrm>
            <a:off x="8336053" y="4381500"/>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Tree>
    <p:extLst>
      <p:ext uri="{BB962C8B-B14F-4D97-AF65-F5344CB8AC3E}">
        <p14:creationId xmlns:p14="http://schemas.microsoft.com/office/powerpoint/2010/main" val="41355807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60400"/>
            <a:ext cx="6347713" cy="1320800"/>
          </a:xfrm>
        </p:spPr>
        <p:txBody>
          <a:bodyPr>
            <a:normAutofit/>
          </a:bodyPr>
          <a:lstStyle/>
          <a:p>
            <a:r>
              <a:rPr lang="en-US" sz="2800" b="1" dirty="0" smtClean="0"/>
              <a:t>CÁC BƯỚC BIÊN SOẠN ĐỀ KIỂM TRA</a:t>
            </a:r>
            <a:endParaRPr lang="en-US" sz="2800" b="1" dirty="0"/>
          </a:p>
        </p:txBody>
      </p:sp>
      <p:sp>
        <p:nvSpPr>
          <p:cNvPr id="3" name="Content Placeholder 2"/>
          <p:cNvSpPr>
            <a:spLocks noGrp="1"/>
          </p:cNvSpPr>
          <p:nvPr>
            <p:ph idx="1"/>
          </p:nvPr>
        </p:nvSpPr>
        <p:spPr/>
        <p:txBody>
          <a:bodyPr>
            <a:normAutofit lnSpcReduction="10000"/>
          </a:bodyPr>
          <a:lstStyle/>
          <a:p>
            <a:r>
              <a:rPr lang="en-US" sz="2800" b="1" dirty="0" smtClean="0"/>
              <a:t>1. </a:t>
            </a:r>
            <a:r>
              <a:rPr lang="en-US" sz="2800" b="1" dirty="0" err="1" smtClean="0"/>
              <a:t>Xác</a:t>
            </a:r>
            <a:r>
              <a:rPr lang="en-US" sz="2800" b="1" dirty="0" smtClean="0"/>
              <a:t> </a:t>
            </a:r>
            <a:r>
              <a:rPr lang="en-US" sz="2800" b="1" dirty="0" err="1" smtClean="0"/>
              <a:t>định</a:t>
            </a:r>
            <a:r>
              <a:rPr lang="en-US" sz="2800" b="1" dirty="0" smtClean="0"/>
              <a:t> </a:t>
            </a:r>
            <a:r>
              <a:rPr lang="en-US" sz="2800" b="1" dirty="0" err="1" smtClean="0"/>
              <a:t>mục</a:t>
            </a:r>
            <a:r>
              <a:rPr lang="en-US" sz="2800" b="1" dirty="0" smtClean="0"/>
              <a:t> </a:t>
            </a:r>
            <a:r>
              <a:rPr lang="en-US" sz="2800" b="1" dirty="0" err="1" smtClean="0"/>
              <a:t>đích</a:t>
            </a:r>
            <a:r>
              <a:rPr lang="en-US" sz="2800" b="1" dirty="0" smtClean="0"/>
              <a:t> </a:t>
            </a:r>
            <a:r>
              <a:rPr lang="en-US" sz="2800" b="1" dirty="0" err="1" smtClean="0"/>
              <a:t>kiểm</a:t>
            </a:r>
            <a:r>
              <a:rPr lang="en-US" sz="2800" b="1" dirty="0" smtClean="0"/>
              <a:t> </a:t>
            </a:r>
            <a:r>
              <a:rPr lang="en-US" sz="2800" b="1" dirty="0" err="1" smtClean="0"/>
              <a:t>tra</a:t>
            </a:r>
            <a:endParaRPr lang="en-US" sz="2800" b="1" dirty="0" smtClean="0"/>
          </a:p>
          <a:p>
            <a:r>
              <a:rPr lang="en-US" sz="2800" b="1" dirty="0" smtClean="0"/>
              <a:t>2. </a:t>
            </a:r>
            <a:r>
              <a:rPr lang="en-US" sz="2800" b="1" dirty="0" err="1" smtClean="0"/>
              <a:t>Hình</a:t>
            </a:r>
            <a:r>
              <a:rPr lang="en-US" sz="2800" b="1" dirty="0" smtClean="0"/>
              <a:t> </a:t>
            </a:r>
            <a:r>
              <a:rPr lang="en-US" sz="2800" b="1" dirty="0" err="1" smtClean="0"/>
              <a:t>thức</a:t>
            </a:r>
            <a:r>
              <a:rPr lang="en-US" sz="2800" b="1" dirty="0" smtClean="0"/>
              <a:t> </a:t>
            </a:r>
            <a:r>
              <a:rPr lang="en-US" sz="2800" b="1" dirty="0" err="1" smtClean="0"/>
              <a:t>kiểm</a:t>
            </a:r>
            <a:r>
              <a:rPr lang="en-US" sz="2800" b="1" dirty="0" smtClean="0"/>
              <a:t> </a:t>
            </a:r>
            <a:r>
              <a:rPr lang="en-US" sz="2800" b="1" dirty="0" err="1" smtClean="0"/>
              <a:t>tra</a:t>
            </a:r>
            <a:endParaRPr lang="en-US" sz="2800" b="1" dirty="0" smtClean="0"/>
          </a:p>
          <a:p>
            <a:r>
              <a:rPr lang="en-US" sz="2800" b="1" dirty="0" smtClean="0"/>
              <a:t>3. </a:t>
            </a:r>
            <a:r>
              <a:rPr lang="en-US" sz="2800" b="1" dirty="0" err="1" smtClean="0"/>
              <a:t>Thiết</a:t>
            </a:r>
            <a:r>
              <a:rPr lang="en-US" sz="2800" b="1" dirty="0" smtClean="0"/>
              <a:t> </a:t>
            </a:r>
            <a:r>
              <a:rPr lang="en-US" sz="2800" b="1" dirty="0" err="1" smtClean="0"/>
              <a:t>lập</a:t>
            </a:r>
            <a:r>
              <a:rPr lang="en-US" sz="2800" b="1" dirty="0" smtClean="0"/>
              <a:t> ma </a:t>
            </a:r>
            <a:r>
              <a:rPr lang="en-US" sz="2800" b="1" dirty="0" err="1" smtClean="0"/>
              <a:t>trận</a:t>
            </a:r>
            <a:endParaRPr lang="en-US" sz="2800" b="1" dirty="0" smtClean="0"/>
          </a:p>
          <a:p>
            <a:r>
              <a:rPr lang="en-US" sz="2800" b="1" dirty="0" smtClean="0"/>
              <a:t>4. </a:t>
            </a:r>
            <a:r>
              <a:rPr lang="en-US" sz="2800" b="1" dirty="0" err="1" smtClean="0"/>
              <a:t>Biên</a:t>
            </a:r>
            <a:r>
              <a:rPr lang="en-US" sz="2800" b="1" dirty="0" smtClean="0"/>
              <a:t> </a:t>
            </a:r>
            <a:r>
              <a:rPr lang="en-US" sz="2800" b="1" dirty="0" err="1" smtClean="0"/>
              <a:t>soạn</a:t>
            </a:r>
            <a:r>
              <a:rPr lang="en-US" sz="2800" b="1" dirty="0" smtClean="0"/>
              <a:t> </a:t>
            </a:r>
            <a:r>
              <a:rPr lang="en-US" sz="2800" b="1" dirty="0" err="1" smtClean="0"/>
              <a:t>đề</a:t>
            </a:r>
            <a:r>
              <a:rPr lang="en-US" sz="2800" b="1" dirty="0" smtClean="0"/>
              <a:t> </a:t>
            </a:r>
            <a:r>
              <a:rPr lang="en-US" sz="2800" b="1" dirty="0" err="1" smtClean="0"/>
              <a:t>kiểm</a:t>
            </a:r>
            <a:r>
              <a:rPr lang="en-US" sz="2800" b="1" dirty="0" smtClean="0"/>
              <a:t> </a:t>
            </a:r>
            <a:r>
              <a:rPr lang="en-US" sz="2800" b="1" dirty="0" err="1" smtClean="0"/>
              <a:t>tra</a:t>
            </a:r>
            <a:endParaRPr lang="en-US" sz="2800" b="1" dirty="0" smtClean="0"/>
          </a:p>
          <a:p>
            <a:r>
              <a:rPr lang="en-US" sz="2800" b="1" dirty="0" smtClean="0"/>
              <a:t>5. </a:t>
            </a:r>
            <a:r>
              <a:rPr lang="en-US" sz="2800" b="1" dirty="0" err="1" smtClean="0"/>
              <a:t>Xây</a:t>
            </a:r>
            <a:r>
              <a:rPr lang="en-US" sz="2800" b="1" dirty="0" smtClean="0"/>
              <a:t> </a:t>
            </a:r>
            <a:r>
              <a:rPr lang="en-US" sz="2800" b="1" dirty="0" err="1" smtClean="0"/>
              <a:t>dựng</a:t>
            </a:r>
            <a:r>
              <a:rPr lang="en-US" sz="2800" b="1" dirty="0" smtClean="0"/>
              <a:t> </a:t>
            </a:r>
            <a:r>
              <a:rPr lang="en-US" sz="2800" b="1" dirty="0" err="1" smtClean="0"/>
              <a:t>hướng</a:t>
            </a:r>
            <a:r>
              <a:rPr lang="en-US" sz="2800" b="1" dirty="0" smtClean="0"/>
              <a:t> </a:t>
            </a:r>
            <a:r>
              <a:rPr lang="en-US" sz="2800" b="1" dirty="0" err="1" smtClean="0"/>
              <a:t>dẫn</a:t>
            </a:r>
            <a:r>
              <a:rPr lang="en-US" sz="2800" b="1" dirty="0" smtClean="0"/>
              <a:t> </a:t>
            </a:r>
            <a:r>
              <a:rPr lang="en-US" sz="2800" b="1" dirty="0" err="1" smtClean="0"/>
              <a:t>chấm</a:t>
            </a:r>
            <a:r>
              <a:rPr lang="en-US" sz="2800" b="1" dirty="0" smtClean="0"/>
              <a:t>, </a:t>
            </a:r>
            <a:r>
              <a:rPr lang="en-US" sz="2800" b="1" dirty="0" err="1" smtClean="0"/>
              <a:t>biểu</a:t>
            </a:r>
            <a:r>
              <a:rPr lang="en-US" sz="2800" b="1" dirty="0" smtClean="0"/>
              <a:t> </a:t>
            </a:r>
            <a:r>
              <a:rPr lang="en-US" sz="2800" b="1" dirty="0" err="1" smtClean="0"/>
              <a:t>điểm</a:t>
            </a:r>
            <a:endParaRPr lang="en-US" sz="2800" b="1" dirty="0" smtClean="0"/>
          </a:p>
          <a:p>
            <a:r>
              <a:rPr lang="en-US" sz="2800" b="1" dirty="0" smtClean="0"/>
              <a:t>6. </a:t>
            </a:r>
            <a:r>
              <a:rPr lang="en-US" sz="2800" b="1" dirty="0" err="1" smtClean="0"/>
              <a:t>Thẩm</a:t>
            </a:r>
            <a:r>
              <a:rPr lang="en-US" sz="2800" b="1" dirty="0" smtClean="0"/>
              <a:t> </a:t>
            </a:r>
            <a:r>
              <a:rPr lang="en-US" sz="2800" b="1" dirty="0" err="1" smtClean="0"/>
              <a:t>định</a:t>
            </a:r>
            <a:r>
              <a:rPr lang="en-US" sz="2800" b="1" dirty="0" smtClean="0"/>
              <a:t> </a:t>
            </a:r>
            <a:r>
              <a:rPr lang="en-US" sz="2800" b="1" dirty="0" err="1" smtClean="0"/>
              <a:t>và</a:t>
            </a:r>
            <a:r>
              <a:rPr lang="en-US" sz="2800" b="1" dirty="0" smtClean="0"/>
              <a:t> </a:t>
            </a:r>
            <a:r>
              <a:rPr lang="en-US" sz="2800" b="1" dirty="0" err="1" smtClean="0"/>
              <a:t>hoàn</a:t>
            </a:r>
            <a:r>
              <a:rPr lang="en-US" sz="2800" b="1" dirty="0" smtClean="0"/>
              <a:t> </a:t>
            </a:r>
            <a:r>
              <a:rPr lang="en-US" sz="2800" b="1" dirty="0" err="1" smtClean="0"/>
              <a:t>thiện</a:t>
            </a:r>
            <a:r>
              <a:rPr lang="en-US" sz="2800" b="1" dirty="0" smtClean="0"/>
              <a:t> </a:t>
            </a:r>
            <a:r>
              <a:rPr lang="en-US" sz="2800" b="1" dirty="0" err="1" smtClean="0"/>
              <a:t>đề</a:t>
            </a:r>
            <a:r>
              <a:rPr lang="en-US" sz="2800" b="1" dirty="0" smtClean="0"/>
              <a:t> </a:t>
            </a:r>
            <a:r>
              <a:rPr lang="en-US" sz="2800" b="1" dirty="0" err="1" smtClean="0"/>
              <a:t>kiểm</a:t>
            </a:r>
            <a:r>
              <a:rPr lang="en-US" sz="2800" b="1" dirty="0" smtClean="0"/>
              <a:t> </a:t>
            </a:r>
            <a:r>
              <a:rPr lang="en-US" sz="2800" b="1" smtClean="0"/>
              <a:t>tra</a:t>
            </a:r>
            <a:endParaRPr lang="en-US" sz="2800" b="1" dirty="0"/>
          </a:p>
        </p:txBody>
      </p:sp>
    </p:spTree>
    <p:extLst>
      <p:ext uri="{BB962C8B-B14F-4D97-AF65-F5344CB8AC3E}">
        <p14:creationId xmlns:p14="http://schemas.microsoft.com/office/powerpoint/2010/main" val="19717429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0000" cy="838200"/>
          </a:xfrm>
        </p:spPr>
        <p:txBody>
          <a:bodyPr>
            <a:normAutofit/>
          </a:bodyPr>
          <a:lstStyle/>
          <a:p>
            <a:pPr algn="ctr"/>
            <a:r>
              <a:rPr lang="vi-VN" b="1" dirty="0">
                <a:latin typeface="Times New Roman" panose="02020603050405020304" pitchFamily="18" charset="0"/>
                <a:cs typeface="Times New Roman" panose="02020603050405020304" pitchFamily="18" charset="0"/>
              </a:rPr>
              <a:t>MA TRẬN ĐỀ KIỂM TRA</a:t>
            </a:r>
          </a:p>
        </p:txBody>
      </p:sp>
      <p:sp>
        <p:nvSpPr>
          <p:cNvPr id="3" name="Content Placeholder 2"/>
          <p:cNvSpPr>
            <a:spLocks noGrp="1"/>
          </p:cNvSpPr>
          <p:nvPr>
            <p:ph idx="1"/>
          </p:nvPr>
        </p:nvSpPr>
        <p:spPr>
          <a:xfrm>
            <a:off x="0" y="1066800"/>
            <a:ext cx="7620000" cy="4724400"/>
          </a:xfrm>
        </p:spPr>
        <p:txBody>
          <a:bodyPr>
            <a:noAutofit/>
          </a:bodyPr>
          <a:lstStyle/>
          <a:p>
            <a:pPr algn="just"/>
            <a:r>
              <a:rPr lang="en-US" sz="2800" b="1" dirty="0">
                <a:latin typeface="Times New Roman" panose="02020603050405020304" pitchFamily="18" charset="0"/>
                <a:cs typeface="Times New Roman" panose="02020603050405020304" pitchFamily="18" charset="0"/>
              </a:rPr>
              <a:t>Ma </a:t>
            </a:r>
            <a:r>
              <a:rPr lang="en-US" sz="2800" b="1" dirty="0" err="1">
                <a:latin typeface="Times New Roman" panose="02020603050405020304" pitchFamily="18" charset="0"/>
                <a:cs typeface="Times New Roman" panose="02020603050405020304" pitchFamily="18" charset="0"/>
              </a:rPr>
              <a:t>trận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bản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mô</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tả</a:t>
            </a:r>
            <a:r>
              <a:rPr lang="en-US" sz="2800" b="1" dirty="0">
                <a:latin typeface="Times New Roman" panose="02020603050405020304" pitchFamily="18" charset="0"/>
                <a:cs typeface="Times New Roman" panose="02020603050405020304" pitchFamily="18" charset="0"/>
              </a:rPr>
              <a:t> chi </a:t>
            </a:r>
            <a:r>
              <a:rPr lang="en-US" sz="2800" b="1" dirty="0" err="1">
                <a:latin typeface="Times New Roman" panose="02020603050405020304" pitchFamily="18" charset="0"/>
                <a:cs typeface="Times New Roman" panose="02020603050405020304" pitchFamily="18" charset="0"/>
              </a:rPr>
              <a:t>tiết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cs typeface="Times New Roman" panose="02020603050405020304" pitchFamily="18" charset="0"/>
              </a:rPr>
              <a:t> dung,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chuẩn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bản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kế</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thuật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dùng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biên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soạn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thi</a:t>
            </a:r>
            <a:r>
              <a:rPr lang="en-US" sz="2800" b="1" dirty="0">
                <a:latin typeface="Times New Roman" panose="02020603050405020304" pitchFamily="18" charset="0"/>
                <a:cs typeface="Times New Roman" panose="02020603050405020304" pitchFamily="18" charset="0"/>
              </a:rPr>
              <a:t>. </a:t>
            </a:r>
          </a:p>
          <a:p>
            <a:pPr algn="just"/>
            <a:r>
              <a:rPr lang="en-US" sz="2800" b="1" dirty="0" err="1">
                <a:latin typeface="Times New Roman" panose="02020603050405020304" pitchFamily="18" charset="0"/>
                <a:cs typeface="Times New Roman" panose="02020603050405020304" pitchFamily="18" charset="0"/>
              </a:rPr>
              <a:t>Chuẩn</a:t>
            </a:r>
            <a:r>
              <a:rPr lang="en-US" sz="2800" b="1" dirty="0">
                <a:latin typeface="Times New Roman" panose="02020603050405020304" pitchFamily="18" charset="0"/>
                <a:cs typeface="Times New Roman" panose="02020603050405020304" pitchFamily="18" charset="0"/>
              </a:rPr>
              <a:t> KT-KN </a:t>
            </a:r>
            <a:r>
              <a:rPr lang="en-US" sz="2800" b="1" dirty="0" err="1">
                <a:latin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ô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ma </a:t>
            </a:r>
            <a:r>
              <a:rPr lang="en-US" sz="2800" b="1" dirty="0" err="1">
                <a:latin typeface="Times New Roman" panose="02020603050405020304" pitchFamily="18" charset="0"/>
                <a:cs typeface="Times New Roman" panose="02020603050405020304" pitchFamily="18" charset="0"/>
              </a:rPr>
              <a:t>trận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dựa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số</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lượng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chuẩn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xem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mức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độ</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giữa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kiến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thức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năng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p>
          <a:p>
            <a:pPr algn="just"/>
            <a:r>
              <a:rPr lang="en-US" sz="2800" b="1" dirty="0" err="1">
                <a:latin typeface="Times New Roman" panose="02020603050405020304" pitchFamily="18" charset="0"/>
                <a:cs typeface="Times New Roman" panose="02020603050405020304" pitchFamily="18" charset="0"/>
              </a:rPr>
              <a:t>Dựa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tỉ</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mức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độ</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thức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ma </a:t>
            </a:r>
            <a:r>
              <a:rPr lang="en-US" sz="2800" b="1" dirty="0" err="1">
                <a:latin typeface="Times New Roman" panose="02020603050405020304" pitchFamily="18" charset="0"/>
                <a:cs typeface="Times New Roman" panose="02020603050405020304" pitchFamily="18" charset="0"/>
              </a:rPr>
              <a:t>trận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mức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độ</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khó</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dễ</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đảm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bảo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mức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độ</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hóa</a:t>
            </a:r>
            <a:r>
              <a:rPr lang="en-US" sz="2800" b="1"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của HS</a:t>
            </a:r>
          </a:p>
        </p:txBody>
      </p:sp>
    </p:spTree>
    <p:extLst>
      <p:ext uri="{BB962C8B-B14F-4D97-AF65-F5344CB8AC3E}">
        <p14:creationId xmlns:p14="http://schemas.microsoft.com/office/powerpoint/2010/main" val="20320759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543800" cy="1143000"/>
          </a:xfrm>
        </p:spPr>
        <p:txBody>
          <a:bodyPr>
            <a:normAutofit fontScale="90000"/>
          </a:bodyPr>
          <a:lstStyle/>
          <a:p>
            <a:pPr algn="ctr"/>
            <a:r>
              <a:rPr lang="vi-VN" sz="4000" b="1" dirty="0">
                <a:solidFill>
                  <a:srgbClr val="FF0000"/>
                </a:solidFill>
                <a:latin typeface="Times New Roman" panose="02020603050405020304" pitchFamily="18" charset="0"/>
                <a:cs typeface="Times New Roman" panose="02020603050405020304" pitchFamily="18" charset="0"/>
              </a:rPr>
              <a:t>CÁC BƯỚC XÂY DỰNG MA TRẬN</a:t>
            </a:r>
            <a:br>
              <a:rPr lang="vi-VN" sz="4000" b="1" dirty="0">
                <a:solidFill>
                  <a:srgbClr val="FF0000"/>
                </a:solidFill>
                <a:latin typeface="Times New Roman" panose="02020603050405020304" pitchFamily="18" charset="0"/>
                <a:cs typeface="Times New Roman" panose="02020603050405020304" pitchFamily="18" charset="0"/>
              </a:rPr>
            </a:br>
            <a:r>
              <a:rPr lang="vi-VN" sz="4000" b="1" dirty="0">
                <a:solidFill>
                  <a:srgbClr val="FF0000"/>
                </a:solidFill>
                <a:latin typeface="Times New Roman" panose="02020603050405020304" pitchFamily="18" charset="0"/>
                <a:cs typeface="Times New Roman" panose="02020603050405020304" pitchFamily="18" charset="0"/>
              </a:rPr>
              <a:t> ĐỀ KIỂM TRA</a:t>
            </a:r>
          </a:p>
        </p:txBody>
      </p:sp>
      <p:sp>
        <p:nvSpPr>
          <p:cNvPr id="3" name="Content Placeholder 2"/>
          <p:cNvSpPr>
            <a:spLocks noGrp="1"/>
          </p:cNvSpPr>
          <p:nvPr>
            <p:ph idx="1"/>
          </p:nvPr>
        </p:nvSpPr>
        <p:spPr>
          <a:xfrm>
            <a:off x="76200" y="1935480"/>
            <a:ext cx="8915400" cy="4389120"/>
          </a:xfrm>
        </p:spPr>
        <p:txBody>
          <a:bodyPr/>
          <a:lstStyle/>
          <a:p>
            <a:r>
              <a:rPr lang="vi-VN" sz="2800" b="1" i="1" dirty="0">
                <a:latin typeface="Times New Roman" panose="02020603050405020304" pitchFamily="18" charset="0"/>
                <a:cs typeface="Times New Roman" panose="02020603050405020304" pitchFamily="18" charset="0"/>
              </a:rPr>
              <a:t>Thao tác 1.</a:t>
            </a:r>
            <a:r>
              <a:rPr lang="vi-VN" sz="2800" b="1" dirty="0">
                <a:latin typeface="Times New Roman" panose="02020603050405020304" pitchFamily="18" charset="0"/>
                <a:cs typeface="Times New Roman" panose="02020603050405020304" pitchFamily="18" charset="0"/>
              </a:rPr>
              <a:t> Lựa chọn các nội dung cần đánh giá (chuẩn KT quan trọng, có khả năng ứng  dụng cao vào TT,...)</a:t>
            </a:r>
          </a:p>
          <a:p>
            <a:r>
              <a:rPr lang="vi-VN" sz="2800" b="1" i="1" dirty="0">
                <a:latin typeface="Times New Roman" panose="02020603050405020304" pitchFamily="18" charset="0"/>
                <a:cs typeface="Times New Roman" panose="02020603050405020304" pitchFamily="18" charset="0"/>
              </a:rPr>
              <a:t>Thao tác 2.</a:t>
            </a:r>
            <a:r>
              <a:rPr lang="vi-VN" sz="2800" b="1" dirty="0">
                <a:latin typeface="Times New Roman" panose="02020603050405020304" pitchFamily="18" charset="0"/>
                <a:cs typeface="Times New Roman" panose="02020603050405020304" pitchFamily="18" charset="0"/>
              </a:rPr>
              <a:t> Viết các chuẩn cần đánh giá đối với mỗi cấp độ tư duy (hạn chế chuẩn thấp/nhận biết, tái hiện)</a:t>
            </a:r>
          </a:p>
          <a:p>
            <a:r>
              <a:rPr lang="vi-VN" sz="2800" b="1" i="1" dirty="0">
                <a:latin typeface="Times New Roman" panose="02020603050405020304" pitchFamily="18" charset="0"/>
                <a:cs typeface="Times New Roman" panose="02020603050405020304" pitchFamily="18" charset="0"/>
              </a:rPr>
              <a:t>Thao tác 3.</a:t>
            </a:r>
            <a:r>
              <a:rPr lang="vi-VN" sz="2800" b="1" dirty="0">
                <a:latin typeface="Times New Roman" panose="02020603050405020304" pitchFamily="18" charset="0"/>
                <a:cs typeface="Times New Roman" panose="02020603050405020304" pitchFamily="18" charset="0"/>
              </a:rPr>
              <a:t> Quyết định phân phối tỉ lệ % tổng điểm cho mỗi chủ đề/nội dung (dựa vào mục đích KT, tính chất quan trọng của chuẩn,...).</a:t>
            </a:r>
          </a:p>
          <a:p>
            <a:r>
              <a:rPr lang="vi-VN" sz="2800" b="1" i="1" dirty="0">
                <a:latin typeface="Times New Roman" panose="02020603050405020304" pitchFamily="18" charset="0"/>
                <a:cs typeface="Times New Roman" panose="02020603050405020304" pitchFamily="18" charset="0"/>
              </a:rPr>
              <a:t>Thao tác 4.</a:t>
            </a:r>
            <a:r>
              <a:rPr lang="vi-VN" sz="2800" b="1" dirty="0">
                <a:latin typeface="Times New Roman" panose="02020603050405020304" pitchFamily="18" charset="0"/>
                <a:cs typeface="Times New Roman" panose="02020603050405020304" pitchFamily="18" charset="0"/>
              </a:rPr>
              <a:t> Quyết định tổng số điểm của bài kiểm tra</a:t>
            </a:r>
          </a:p>
          <a:p>
            <a:endParaRPr lang="vi-VN" dirty="0"/>
          </a:p>
          <a:p>
            <a:endParaRPr lang="vi-VN" dirty="0"/>
          </a:p>
        </p:txBody>
      </p:sp>
    </p:spTree>
    <p:extLst>
      <p:ext uri="{BB962C8B-B14F-4D97-AF65-F5344CB8AC3E}">
        <p14:creationId xmlns:p14="http://schemas.microsoft.com/office/powerpoint/2010/main" val="20503705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10400" cy="1143000"/>
          </a:xfrm>
        </p:spPr>
        <p:txBody>
          <a:bodyPr>
            <a:normAutofit/>
          </a:bodyPr>
          <a:lstStyle/>
          <a:p>
            <a:pPr algn="ctr"/>
            <a:r>
              <a:rPr lang="vi-VN" sz="3200" b="1" dirty="0">
                <a:solidFill>
                  <a:srgbClr val="FF0000"/>
                </a:solidFill>
                <a:latin typeface="Times New Roman" panose="02020603050405020304" pitchFamily="18" charset="0"/>
                <a:cs typeface="Times New Roman" panose="02020603050405020304" pitchFamily="18" charset="0"/>
              </a:rPr>
              <a:t>CÁC BƯỚC XÂY DỰNG MA TRẬN </a:t>
            </a:r>
            <a:br>
              <a:rPr lang="vi-VN" sz="3200" b="1" dirty="0">
                <a:solidFill>
                  <a:srgbClr val="FF0000"/>
                </a:solidFill>
                <a:latin typeface="Times New Roman" panose="02020603050405020304" pitchFamily="18" charset="0"/>
                <a:cs typeface="Times New Roman" panose="02020603050405020304" pitchFamily="18" charset="0"/>
              </a:rPr>
            </a:br>
            <a:r>
              <a:rPr lang="vi-VN" sz="3200" b="1" dirty="0">
                <a:solidFill>
                  <a:srgbClr val="FF0000"/>
                </a:solidFill>
                <a:latin typeface="Times New Roman" panose="02020603050405020304" pitchFamily="18" charset="0"/>
                <a:cs typeface="Times New Roman" panose="02020603050405020304" pitchFamily="18" charset="0"/>
              </a:rPr>
              <a:t>ĐỀ KIỂM TRA</a:t>
            </a:r>
          </a:p>
        </p:txBody>
      </p:sp>
      <p:sp>
        <p:nvSpPr>
          <p:cNvPr id="3" name="Content Placeholder 2"/>
          <p:cNvSpPr>
            <a:spLocks noGrp="1"/>
          </p:cNvSpPr>
          <p:nvPr>
            <p:ph idx="1"/>
          </p:nvPr>
        </p:nvSpPr>
        <p:spPr>
          <a:xfrm>
            <a:off x="-76200" y="1676400"/>
            <a:ext cx="9220200" cy="4800600"/>
          </a:xfrm>
        </p:spPr>
        <p:txBody>
          <a:bodyPr>
            <a:normAutofit lnSpcReduction="10000"/>
          </a:bodyPr>
          <a:lstStyle/>
          <a:p>
            <a:r>
              <a:rPr lang="nl-NL" sz="2800" b="1" i="1" dirty="0">
                <a:latin typeface="Times New Roman" panose="02020603050405020304" pitchFamily="18" charset="0"/>
                <a:cs typeface="Times New Roman" panose="02020603050405020304" pitchFamily="18" charset="0"/>
              </a:rPr>
              <a:t>Thao tác 5.</a:t>
            </a:r>
            <a:r>
              <a:rPr lang="nl-NL" sz="2800" b="1" dirty="0">
                <a:latin typeface="Times New Roman" panose="02020603050405020304" pitchFamily="18" charset="0"/>
                <a:cs typeface="Times New Roman" panose="02020603050405020304" pitchFamily="18" charset="0"/>
              </a:rPr>
              <a:t> Tính số điểm cho mỗi chủ đề (nội dung, chương...) tương ứng với tỉ lệ %</a:t>
            </a:r>
            <a:endParaRPr lang="vi-VN" sz="2800" b="1" dirty="0">
              <a:latin typeface="Times New Roman" panose="02020603050405020304" pitchFamily="18" charset="0"/>
              <a:cs typeface="Times New Roman" panose="02020603050405020304" pitchFamily="18" charset="0"/>
            </a:endParaRPr>
          </a:p>
          <a:p>
            <a:r>
              <a:rPr lang="nl-NL" sz="2800" b="1" i="1" dirty="0">
                <a:latin typeface="Times New Roman" panose="02020603050405020304" pitchFamily="18" charset="0"/>
                <a:cs typeface="Times New Roman" panose="02020603050405020304" pitchFamily="18" charset="0"/>
              </a:rPr>
              <a:t>Thao tác 6.</a:t>
            </a:r>
            <a:r>
              <a:rPr lang="nl-NL" sz="2800" b="1" dirty="0">
                <a:latin typeface="Times New Roman" panose="02020603050405020304" pitchFamily="18" charset="0"/>
                <a:cs typeface="Times New Roman" panose="02020603050405020304" pitchFamily="18" charset="0"/>
              </a:rPr>
              <a:t> Tính tỉ lệ %, số điểm và quyết định số câu hỏi cho mỗi chuẩn tương ứng</a:t>
            </a:r>
            <a:endParaRPr lang="vi-VN" sz="2800" b="1" dirty="0">
              <a:latin typeface="Times New Roman" panose="02020603050405020304" pitchFamily="18" charset="0"/>
              <a:cs typeface="Times New Roman" panose="02020603050405020304" pitchFamily="18" charset="0"/>
            </a:endParaRPr>
          </a:p>
          <a:p>
            <a:r>
              <a:rPr lang="nl-NL" sz="2800" b="1" i="1" dirty="0">
                <a:latin typeface="Times New Roman" panose="02020603050405020304" pitchFamily="18" charset="0"/>
                <a:cs typeface="Times New Roman" panose="02020603050405020304" pitchFamily="18" charset="0"/>
              </a:rPr>
              <a:t>Thao tác 7.</a:t>
            </a:r>
            <a:r>
              <a:rPr lang="nl-NL" sz="2800" b="1" dirty="0">
                <a:latin typeface="Times New Roman" panose="02020603050405020304" pitchFamily="18" charset="0"/>
                <a:cs typeface="Times New Roman" panose="02020603050405020304" pitchFamily="18" charset="0"/>
              </a:rPr>
              <a:t> Tính tổng số điểm và tổng số câu hỏi cho mỗi cột</a:t>
            </a:r>
            <a:endParaRPr lang="vi-VN" sz="2800" b="1" dirty="0">
              <a:latin typeface="Times New Roman" panose="02020603050405020304" pitchFamily="18" charset="0"/>
              <a:cs typeface="Times New Roman" panose="02020603050405020304" pitchFamily="18" charset="0"/>
            </a:endParaRPr>
          </a:p>
          <a:p>
            <a:r>
              <a:rPr lang="nl-NL" sz="2800" b="1" i="1" dirty="0">
                <a:latin typeface="Times New Roman" panose="02020603050405020304" pitchFamily="18" charset="0"/>
                <a:cs typeface="Times New Roman" panose="02020603050405020304" pitchFamily="18" charset="0"/>
              </a:rPr>
              <a:t>Thao tác 8.</a:t>
            </a:r>
            <a:r>
              <a:rPr lang="nl-NL" sz="2800" b="1" dirty="0">
                <a:latin typeface="Times New Roman" panose="02020603050405020304" pitchFamily="18" charset="0"/>
                <a:cs typeface="Times New Roman" panose="02020603050405020304" pitchFamily="18" charset="0"/>
              </a:rPr>
              <a:t> Tính tỉ lệ % tổng số điểm phân phối cho mỗi cột</a:t>
            </a:r>
            <a:endParaRPr lang="vi-VN" sz="2800" b="1" dirty="0">
              <a:latin typeface="Times New Roman" panose="02020603050405020304" pitchFamily="18" charset="0"/>
              <a:cs typeface="Times New Roman" panose="02020603050405020304" pitchFamily="18" charset="0"/>
            </a:endParaRPr>
          </a:p>
          <a:p>
            <a:r>
              <a:rPr lang="nl-NL" sz="2800" b="1" i="1" dirty="0">
                <a:latin typeface="Times New Roman" panose="02020603050405020304" pitchFamily="18" charset="0"/>
                <a:cs typeface="Times New Roman" panose="02020603050405020304" pitchFamily="18" charset="0"/>
              </a:rPr>
              <a:t>Thao tác 9.</a:t>
            </a:r>
            <a:r>
              <a:rPr lang="nl-NL" sz="2800" b="1" dirty="0">
                <a:latin typeface="Times New Roman" panose="02020603050405020304" pitchFamily="18" charset="0"/>
                <a:cs typeface="Times New Roman" panose="02020603050405020304" pitchFamily="18" charset="0"/>
              </a:rPr>
              <a:t> Đánh giá lại ma trận (thẩm định) và chỉnh sửa, hoàn thiện. </a:t>
            </a:r>
            <a:endParaRPr lang="vi-VN" sz="2800" b="1" dirty="0">
              <a:latin typeface="Times New Roman" panose="02020603050405020304" pitchFamily="18" charset="0"/>
              <a:cs typeface="Times New Roman" panose="02020603050405020304" pitchFamily="18" charset="0"/>
            </a:endParaRPr>
          </a:p>
          <a:p>
            <a:endParaRPr lang="vi-VN" dirty="0"/>
          </a:p>
          <a:p>
            <a:endParaRPr lang="vi-VN" dirty="0"/>
          </a:p>
          <a:p>
            <a:endParaRPr lang="vi-VN" dirty="0"/>
          </a:p>
          <a:p>
            <a:endParaRPr lang="vi-VN" dirty="0"/>
          </a:p>
        </p:txBody>
      </p:sp>
    </p:spTree>
    <p:extLst>
      <p:ext uri="{BB962C8B-B14F-4D97-AF65-F5344CB8AC3E}">
        <p14:creationId xmlns:p14="http://schemas.microsoft.com/office/powerpoint/2010/main" val="22303772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743712"/>
          </a:xfrm>
        </p:spPr>
        <p:txBody>
          <a:bodyPr>
            <a:normAutofit fontScale="90000"/>
          </a:bodyPr>
          <a:lstStyle/>
          <a:p>
            <a:r>
              <a:rPr lang="en-US" sz="4000" b="1" dirty="0">
                <a:latin typeface="Times New Roman" panose="02020603050405020304" pitchFamily="18" charset="0"/>
                <a:cs typeface="Times New Roman" panose="02020603050405020304" pitchFamily="18" charset="0"/>
              </a:rPr>
              <a:t>MỘT SỐ LƯU Ý KHI THIẾT KẾ MA TRẬN</a:t>
            </a:r>
            <a:endParaRPr lang="vi-V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47800"/>
            <a:ext cx="7924800" cy="4800600"/>
          </a:xfrm>
        </p:spPr>
        <p:txBody>
          <a:bodyPr/>
          <a:lstStyle/>
          <a:p>
            <a:pPr marL="0" indent="0" algn="just">
              <a:buNone/>
            </a:pPr>
            <a:r>
              <a:rPr lang="en-US" sz="3000" dirty="0">
                <a:latin typeface="Times New Roman" panose="02020603050405020304" pitchFamily="18" charset="0"/>
                <a:cs typeface="Times New Roman" panose="02020603050405020304" pitchFamily="18" charset="0"/>
              </a:rPr>
              <a:t>1) </a:t>
            </a:r>
            <a:r>
              <a:rPr lang="en-US" sz="3000" dirty="0" err="1">
                <a:latin typeface="Times New Roman" panose="02020603050405020304" pitchFamily="18" charset="0"/>
                <a:cs typeface="Times New Roman" panose="02020603050405020304" pitchFamily="18" charset="0"/>
              </a:rPr>
              <a:t>Là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một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bản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thiết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kế</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kĩ</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thuật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dùng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biên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soạn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Từ</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một</a:t>
            </a:r>
            <a:r>
              <a:rPr lang="en-US" sz="3000" dirty="0">
                <a:latin typeface="Times New Roman" panose="02020603050405020304" pitchFamily="18" charset="0"/>
                <a:cs typeface="Times New Roman" panose="02020603050405020304" pitchFamily="18" charset="0"/>
              </a:rPr>
              <a:t> ma </a:t>
            </a:r>
            <a:r>
              <a:rPr lang="en-US" sz="3000" dirty="0" err="1">
                <a:latin typeface="Times New Roman" panose="02020603050405020304" pitchFamily="18" charset="0"/>
                <a:cs typeface="Times New Roman" panose="02020603050405020304" pitchFamily="18" charset="0"/>
              </a:rPr>
              <a:t>trận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xây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dựng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được</a:t>
            </a:r>
            <a:r>
              <a:rPr lang="en-US" sz="3000" dirty="0">
                <a:latin typeface="Times New Roman" panose="02020603050405020304" pitchFamily="18" charset="0"/>
                <a:cs typeface="Times New Roman" panose="02020603050405020304" pitchFamily="18" charset="0"/>
              </a:rPr>
              <a:t> n </a:t>
            </a:r>
            <a:r>
              <a:rPr lang="en-US" sz="3000" dirty="0" err="1">
                <a:latin typeface="Times New Roman" panose="02020603050405020304" pitchFamily="18" charset="0"/>
                <a:cs typeface="Times New Roman" panose="02020603050405020304" pitchFamily="18" charset="0"/>
              </a:rPr>
              <a:t>đề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cấu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trúc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độ</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tương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đương</a:t>
            </a:r>
            <a:endParaRPr lang="en-US" sz="3000" dirty="0">
              <a:latin typeface="Times New Roman" panose="02020603050405020304" pitchFamily="18" charset="0"/>
              <a:cs typeface="Times New Roman" panose="02020603050405020304" pitchFamily="18" charset="0"/>
            </a:endParaRPr>
          </a:p>
          <a:p>
            <a:pPr marL="0" indent="0" algn="just">
              <a:buNone/>
            </a:pPr>
            <a:r>
              <a:rPr lang="en-US" sz="3000" dirty="0">
                <a:latin typeface="Times New Roman" panose="02020603050405020304" pitchFamily="18" charset="0"/>
                <a:cs typeface="Times New Roman" panose="02020603050405020304" pitchFamily="18" charset="0"/>
              </a:rPr>
              <a:t>2) </a:t>
            </a:r>
            <a:r>
              <a:rPr lang="en-US" sz="3000" dirty="0" err="1">
                <a:latin typeface="Times New Roman" panose="02020603050405020304" pitchFamily="18" charset="0"/>
                <a:cs typeface="Times New Roman" panose="02020603050405020304" pitchFamily="18" charset="0"/>
              </a:rPr>
              <a:t>Chuẩn</a:t>
            </a:r>
            <a:r>
              <a:rPr lang="en-US" sz="3000" dirty="0">
                <a:latin typeface="Times New Roman" panose="02020603050405020304" pitchFamily="18" charset="0"/>
                <a:cs typeface="Times New Roman" panose="02020603050405020304" pitchFamily="18" charset="0"/>
              </a:rPr>
              <a:t> KT-KN </a:t>
            </a:r>
            <a:r>
              <a:rPr lang="en-US" sz="3000" dirty="0" err="1">
                <a:latin typeface="Times New Roman" panose="02020603050405020304" pitchFamily="18" charset="0"/>
                <a:cs typeface="Times New Roman" panose="02020603050405020304" pitchFamily="18" charset="0"/>
              </a:rPr>
              <a:t>được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hiện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trong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các</a:t>
            </a:r>
            <a:r>
              <a:rPr lang="en-US" sz="3000" dirty="0">
                <a:latin typeface="Times New Roman" panose="02020603050405020304" pitchFamily="18" charset="0"/>
                <a:cs typeface="Times New Roman" panose="02020603050405020304" pitchFamily="18" charset="0"/>
              </a:rPr>
              <a:t> ô </a:t>
            </a:r>
            <a:r>
              <a:rPr lang="en-US" sz="3000" dirty="0" err="1">
                <a:latin typeface="Times New Roman" panose="02020603050405020304" pitchFamily="18" charset="0"/>
                <a:cs typeface="Times New Roman" panose="02020603050405020304" pitchFamily="18" charset="0"/>
              </a:rPr>
              <a:t>của</a:t>
            </a:r>
            <a:r>
              <a:rPr lang="en-US" sz="3000" dirty="0">
                <a:latin typeface="Times New Roman" panose="02020603050405020304" pitchFamily="18" charset="0"/>
                <a:cs typeface="Times New Roman" panose="02020603050405020304" pitchFamily="18" charset="0"/>
              </a:rPr>
              <a:t> ma </a:t>
            </a:r>
            <a:r>
              <a:rPr lang="en-US" sz="3000" dirty="0" err="1">
                <a:latin typeface="Times New Roman" panose="02020603050405020304" pitchFamily="18" charset="0"/>
                <a:cs typeface="Times New Roman" panose="02020603050405020304" pitchFamily="18" charset="0"/>
              </a:rPr>
              <a:t>trận</a:t>
            </a:r>
            <a:r>
              <a:rPr lang="en-US" sz="3000" dirty="0">
                <a:latin typeface="Times New Roman" panose="02020603050405020304" pitchFamily="18" charset="0"/>
                <a:cs typeface="Times New Roman" panose="02020603050405020304" pitchFamily="18" charset="0"/>
              </a:rPr>
              <a:t> ở </a:t>
            </a:r>
            <a:r>
              <a:rPr lang="en-US" sz="3000" dirty="0" err="1">
                <a:latin typeface="Times New Roman" panose="02020603050405020304" pitchFamily="18" charset="0"/>
                <a:cs typeface="Times New Roman" panose="02020603050405020304" pitchFamily="18" charset="0"/>
              </a:rPr>
              <a:t>độ</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cao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nhất</a:t>
            </a:r>
            <a:endParaRPr lang="en-US" sz="3000" dirty="0">
              <a:latin typeface="Times New Roman" panose="02020603050405020304" pitchFamily="18" charset="0"/>
              <a:cs typeface="Times New Roman" panose="02020603050405020304" pitchFamily="18" charset="0"/>
            </a:endParaRPr>
          </a:p>
          <a:p>
            <a:pPr marL="0" indent="0" algn="just">
              <a:buNone/>
            </a:pPr>
            <a:r>
              <a:rPr lang="en-US" sz="3000" dirty="0">
                <a:latin typeface="Times New Roman" panose="02020603050405020304" pitchFamily="18" charset="0"/>
                <a:cs typeface="Times New Roman" panose="02020603050405020304" pitchFamily="18" charset="0"/>
              </a:rPr>
              <a:t>3) </a:t>
            </a:r>
            <a:r>
              <a:rPr lang="en-US" sz="3000" dirty="0" err="1">
                <a:latin typeface="Times New Roman" panose="02020603050405020304" pitchFamily="18" charset="0"/>
                <a:cs typeface="Times New Roman" panose="02020603050405020304" pitchFamily="18" charset="0"/>
              </a:rPr>
              <a:t>Khi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định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chuẩn</a:t>
            </a:r>
            <a:r>
              <a:rPr lang="en-US" sz="3000" dirty="0">
                <a:latin typeface="Times New Roman" panose="02020603050405020304" pitchFamily="18" charset="0"/>
                <a:cs typeface="Times New Roman" panose="02020603050405020304" pitchFamily="18" charset="0"/>
              </a:rPr>
              <a:t> KT-KN </a:t>
            </a:r>
            <a:r>
              <a:rPr lang="en-US" sz="3000" dirty="0" err="1">
                <a:latin typeface="Times New Roman" panose="02020603050405020304" pitchFamily="18" charset="0"/>
                <a:cs typeface="Times New Roman" panose="02020603050405020304" pitchFamily="18" charset="0"/>
              </a:rPr>
              <a:t>phải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dụng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chính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động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từ</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hiện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mức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độ</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nhận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a:t>
            </a:r>
            <a:r>
              <a:rPr lang="en-US" sz="3000" dirty="0" err="1">
                <a:latin typeface="Times New Roman" panose="02020603050405020304" pitchFamily="18" charset="0"/>
                <a:cs typeface="Times New Roman" panose="02020603050405020304" pitchFamily="18" charset="0"/>
              </a:rPr>
              <a:t>kĩ</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cần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đánh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giá</a:t>
            </a:r>
            <a:r>
              <a:rPr lang="en-US" sz="3000" dirty="0">
                <a:latin typeface="Times New Roman" panose="02020603050405020304" pitchFamily="18" charset="0"/>
                <a:cs typeface="Times New Roman" panose="02020603050405020304" pitchFamily="18" charset="0"/>
              </a:rPr>
              <a:t> ở HS </a:t>
            </a:r>
            <a:r>
              <a:rPr lang="en-US" sz="3000" dirty="0" err="1">
                <a:latin typeface="Times New Roman" panose="02020603050405020304" pitchFamily="18" charset="0"/>
                <a:cs typeface="Times New Roman" panose="02020603050405020304" pitchFamily="18" charset="0"/>
              </a:rPr>
              <a:t>theo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thang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đánh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giá</a:t>
            </a:r>
            <a:r>
              <a:rPr lang="en-US" sz="3000" dirty="0">
                <a:latin typeface="Times New Roman" panose="02020603050405020304" pitchFamily="18" charset="0"/>
                <a:cs typeface="Times New Roman" panose="02020603050405020304" pitchFamily="18" charset="0"/>
              </a:rPr>
              <a:t> 4 </a:t>
            </a:r>
            <a:r>
              <a:rPr lang="en-US" sz="3000" dirty="0" err="1">
                <a:latin typeface="Times New Roman" panose="02020603050405020304" pitchFamily="18" charset="0"/>
                <a:cs typeface="Times New Roman" panose="02020603050405020304" pitchFamily="18" charset="0"/>
              </a:rPr>
              <a:t>mức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hiện</a:t>
            </a:r>
            <a:r>
              <a:rPr lang="en-US" sz="3000" dirty="0">
                <a:latin typeface="Times New Roman" panose="02020603050405020304" pitchFamily="18" charset="0"/>
                <a:cs typeface="Times New Roman" panose="02020603050405020304" pitchFamily="18" charset="0"/>
              </a:rPr>
              <a:t> nay</a:t>
            </a:r>
          </a:p>
          <a:p>
            <a:pPr marL="0" indent="0" algn="just">
              <a:buNone/>
            </a:pPr>
            <a:endParaRPr lang="vi-VN" sz="2800" dirty="0"/>
          </a:p>
        </p:txBody>
      </p:sp>
    </p:spTree>
    <p:extLst>
      <p:ext uri="{BB962C8B-B14F-4D97-AF65-F5344CB8AC3E}">
        <p14:creationId xmlns:p14="http://schemas.microsoft.com/office/powerpoint/2010/main" val="2230020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3"/>
          <p:cNvSpPr>
            <a:spLocks/>
          </p:cNvSpPr>
          <p:nvPr/>
        </p:nvSpPr>
        <p:spPr bwMode="gray">
          <a:xfrm>
            <a:off x="3095625" y="2989660"/>
            <a:ext cx="1425179" cy="1032272"/>
          </a:xfrm>
          <a:custGeom>
            <a:avLst/>
            <a:gdLst>
              <a:gd name="T0" fmla="*/ 0 w 735"/>
              <a:gd name="T1" fmla="*/ 0 h 532"/>
              <a:gd name="T2" fmla="*/ 2147483647 w 735"/>
              <a:gd name="T3" fmla="*/ 2147483647 h 532"/>
              <a:gd name="T4" fmla="*/ 2147483647 w 735"/>
              <a:gd name="T5" fmla="*/ 2147483647 h 532"/>
              <a:gd name="T6" fmla="*/ 2147483647 w 735"/>
              <a:gd name="T7" fmla="*/ 2147483647 h 532"/>
              <a:gd name="T8" fmla="*/ 2147483647 w 735"/>
              <a:gd name="T9" fmla="*/ 2147483647 h 532"/>
              <a:gd name="T10" fmla="*/ 2147483647 w 735"/>
              <a:gd name="T11" fmla="*/ 2147483647 h 532"/>
              <a:gd name="T12" fmla="*/ 2147483647 w 735"/>
              <a:gd name="T13" fmla="*/ 2147483647 h 532"/>
              <a:gd name="T14" fmla="*/ 2147483647 w 735"/>
              <a:gd name="T15" fmla="*/ 2147483647 h 532"/>
              <a:gd name="T16" fmla="*/ 2147483647 w 735"/>
              <a:gd name="T17" fmla="*/ 2147483647 h 532"/>
              <a:gd name="T18" fmla="*/ 2147483647 w 735"/>
              <a:gd name="T19" fmla="*/ 2147483647 h 532"/>
              <a:gd name="T20" fmla="*/ 2147483647 w 735"/>
              <a:gd name="T21" fmla="*/ 2147483647 h 532"/>
              <a:gd name="T22" fmla="*/ 2147483647 w 735"/>
              <a:gd name="T23" fmla="*/ 2147483647 h 532"/>
              <a:gd name="T24" fmla="*/ 2147483647 w 735"/>
              <a:gd name="T25" fmla="*/ 0 h 532"/>
              <a:gd name="T26" fmla="*/ 0 w 735"/>
              <a:gd name="T27" fmla="*/ 0 h 53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35"/>
              <a:gd name="T43" fmla="*/ 0 h 532"/>
              <a:gd name="T44" fmla="*/ 735 w 735"/>
              <a:gd name="T45" fmla="*/ 532 h 53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gradFill rotWithShape="1">
            <a:gsLst>
              <a:gs pos="0">
                <a:schemeClr val="bg1">
                  <a:alpha val="0"/>
                </a:schemeClr>
              </a:gs>
              <a:gs pos="100000">
                <a:srgbClr val="80808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vi-VN" sz="1350"/>
          </a:p>
        </p:txBody>
      </p:sp>
      <p:sp>
        <p:nvSpPr>
          <p:cNvPr id="13315" name="Freeform 4"/>
          <p:cNvSpPr>
            <a:spLocks/>
          </p:cNvSpPr>
          <p:nvPr/>
        </p:nvSpPr>
        <p:spPr bwMode="gray">
          <a:xfrm>
            <a:off x="4535091" y="2940844"/>
            <a:ext cx="275034" cy="1171575"/>
          </a:xfrm>
          <a:custGeom>
            <a:avLst/>
            <a:gdLst>
              <a:gd name="T0" fmla="*/ 2147483647 w 142"/>
              <a:gd name="T1" fmla="*/ 2147483647 h 604"/>
              <a:gd name="T2" fmla="*/ 2147483647 w 142"/>
              <a:gd name="T3" fmla="*/ 2147483647 h 604"/>
              <a:gd name="T4" fmla="*/ 0 w 142"/>
              <a:gd name="T5" fmla="*/ 2147483647 h 604"/>
              <a:gd name="T6" fmla="*/ 2147483647 w 142"/>
              <a:gd name="T7" fmla="*/ 2147483647 h 604"/>
              <a:gd name="T8" fmla="*/ 2147483647 w 142"/>
              <a:gd name="T9" fmla="*/ 2147483647 h 604"/>
              <a:gd name="T10" fmla="*/ 2147483647 w 142"/>
              <a:gd name="T11" fmla="*/ 2147483647 h 604"/>
              <a:gd name="T12" fmla="*/ 2147483647 w 142"/>
              <a:gd name="T13" fmla="*/ 0 h 604"/>
              <a:gd name="T14" fmla="*/ 2147483647 w 142"/>
              <a:gd name="T15" fmla="*/ 2147483647 h 604"/>
              <a:gd name="T16" fmla="*/ 0 60000 65536"/>
              <a:gd name="T17" fmla="*/ 0 60000 65536"/>
              <a:gd name="T18" fmla="*/ 0 60000 65536"/>
              <a:gd name="T19" fmla="*/ 0 60000 65536"/>
              <a:gd name="T20" fmla="*/ 0 60000 65536"/>
              <a:gd name="T21" fmla="*/ 0 60000 65536"/>
              <a:gd name="T22" fmla="*/ 0 60000 65536"/>
              <a:gd name="T23" fmla="*/ 0 60000 65536"/>
              <a:gd name="T24" fmla="*/ 0 w 142"/>
              <a:gd name="T25" fmla="*/ 0 h 604"/>
              <a:gd name="T26" fmla="*/ 142 w 142"/>
              <a:gd name="T27" fmla="*/ 604 h 6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chemeClr val="bg1">
                  <a:alpha val="0"/>
                </a:schemeClr>
              </a:gs>
              <a:gs pos="100000">
                <a:srgbClr val="80808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vi-VN" sz="1350"/>
          </a:p>
        </p:txBody>
      </p:sp>
      <p:grpSp>
        <p:nvGrpSpPr>
          <p:cNvPr id="13317" name="Group 6"/>
          <p:cNvGrpSpPr>
            <a:grpSpLocks/>
          </p:cNvGrpSpPr>
          <p:nvPr/>
        </p:nvGrpSpPr>
        <p:grpSpPr bwMode="auto">
          <a:xfrm>
            <a:off x="1676968" y="185376"/>
            <a:ext cx="2171700" cy="2081213"/>
            <a:chOff x="4320" y="1152"/>
            <a:chExt cx="414" cy="402"/>
          </a:xfrm>
        </p:grpSpPr>
        <p:sp>
          <p:nvSpPr>
            <p:cNvPr id="16391" name="AutoShape 7"/>
            <p:cNvSpPr>
              <a:spLocks noChangeArrowheads="1"/>
            </p:cNvSpPr>
            <p:nvPr/>
          </p:nvSpPr>
          <p:spPr bwMode="gray">
            <a:xfrm>
              <a:off x="4320" y="1152"/>
              <a:ext cx="414" cy="402"/>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pPr algn="ctr">
                <a:defRPr/>
              </a:pPr>
              <a:endParaRPr lang="en-US" sz="1350">
                <a:latin typeface="Arial" charset="0"/>
              </a:endParaRPr>
            </a:p>
          </p:txBody>
        </p:sp>
        <p:sp>
          <p:nvSpPr>
            <p:cNvPr id="16392" name="Freeform 8"/>
            <p:cNvSpPr>
              <a:spLocks/>
            </p:cNvSpPr>
            <p:nvPr/>
          </p:nvSpPr>
          <p:spPr bwMode="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0">
              <a:noFill/>
              <a:prstDash val="solid"/>
              <a:round/>
              <a:headEnd/>
              <a:tailEnd/>
            </a:ln>
          </p:spPr>
          <p:txBody>
            <a:bodyPr/>
            <a:lstStyle/>
            <a:p>
              <a:pPr algn="ctr">
                <a:defRPr/>
              </a:pPr>
              <a:endParaRPr lang="en-US" sz="1350">
                <a:latin typeface="Arial" charset="0"/>
              </a:endParaRPr>
            </a:p>
          </p:txBody>
        </p:sp>
      </p:grpSp>
      <p:grpSp>
        <p:nvGrpSpPr>
          <p:cNvPr id="13318" name="Group 10"/>
          <p:cNvGrpSpPr>
            <a:grpSpLocks/>
          </p:cNvGrpSpPr>
          <p:nvPr/>
        </p:nvGrpSpPr>
        <p:grpSpPr bwMode="auto">
          <a:xfrm>
            <a:off x="4694137" y="152039"/>
            <a:ext cx="2286000" cy="2114550"/>
            <a:chOff x="4320" y="1152"/>
            <a:chExt cx="414" cy="402"/>
          </a:xfrm>
        </p:grpSpPr>
        <p:sp>
          <p:nvSpPr>
            <p:cNvPr id="16395" name="AutoShape 11"/>
            <p:cNvSpPr>
              <a:spLocks noChangeArrowheads="1"/>
            </p:cNvSpPr>
            <p:nvPr/>
          </p:nvSpPr>
          <p:spPr bwMode="gray">
            <a:xfrm>
              <a:off x="4320" y="1152"/>
              <a:ext cx="414" cy="402"/>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FFFFF"/>
              </a:solidFill>
              <a:round/>
              <a:headEnd/>
              <a:tailEnd/>
            </a:ln>
            <a:effectLst>
              <a:outerShdw dist="53882" dir="2700000" algn="ctr" rotWithShape="0">
                <a:srgbClr val="000000">
                  <a:alpha val="50000"/>
                </a:srgbClr>
              </a:outerShdw>
            </a:effectLst>
          </p:spPr>
          <p:txBody>
            <a:bodyPr wrap="none" anchor="ctr"/>
            <a:lstStyle/>
            <a:p>
              <a:pPr algn="ctr">
                <a:defRPr/>
              </a:pPr>
              <a:endParaRPr lang="en-US" sz="1350">
                <a:latin typeface="Arial" charset="0"/>
              </a:endParaRPr>
            </a:p>
          </p:txBody>
        </p:sp>
        <p:sp>
          <p:nvSpPr>
            <p:cNvPr id="16396" name="Freeform 12"/>
            <p:cNvSpPr>
              <a:spLocks/>
            </p:cNvSpPr>
            <p:nvPr/>
          </p:nvSpPr>
          <p:spPr bwMode="gray">
            <a:xfrm>
              <a:off x="4346" y="1178"/>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50000">
                  <a:schemeClr val="accent2">
                    <a:alpha val="0"/>
                  </a:schemeClr>
                </a:gs>
                <a:gs pos="100000">
                  <a:schemeClr val="accent2">
                    <a:gamma/>
                    <a:tint val="48627"/>
                    <a:invGamma/>
                  </a:schemeClr>
                </a:gs>
              </a:gsLst>
              <a:lin ang="2700000" scaled="1"/>
            </a:gradFill>
            <a:ln w="0">
              <a:noFill/>
              <a:prstDash val="solid"/>
              <a:round/>
              <a:headEnd/>
              <a:tailEnd/>
            </a:ln>
          </p:spPr>
          <p:txBody>
            <a:bodyPr/>
            <a:lstStyle/>
            <a:p>
              <a:pPr algn="ctr">
                <a:defRPr/>
              </a:pPr>
              <a:endParaRPr lang="en-US" sz="1350">
                <a:latin typeface="Arial" charset="0"/>
              </a:endParaRPr>
            </a:p>
          </p:txBody>
        </p:sp>
      </p:grpSp>
      <p:sp>
        <p:nvSpPr>
          <p:cNvPr id="13319" name="AutoShape 19" descr="Parchment"/>
          <p:cNvSpPr>
            <a:spLocks noChangeArrowheads="1"/>
          </p:cNvSpPr>
          <p:nvPr/>
        </p:nvSpPr>
        <p:spPr bwMode="ltGray">
          <a:xfrm>
            <a:off x="1904991" y="2535887"/>
            <a:ext cx="6529940" cy="3772376"/>
          </a:xfrm>
          <a:prstGeom prst="roundRect">
            <a:avLst>
              <a:gd name="adj" fmla="val 16667"/>
            </a:avLst>
          </a:prstGeom>
          <a:blipFill dpi="0" rotWithShape="1">
            <a:blip r:embed="rId2"/>
            <a:srcRect/>
            <a:tile tx="0" ty="0" sx="100000" sy="100000" flip="none" algn="tl"/>
          </a:blipFill>
          <a:ln w="57150" algn="ctr">
            <a:solidFill>
              <a:schemeClr val="bg2"/>
            </a:solidFill>
            <a:round/>
            <a:headEnd/>
            <a:tailEnd/>
          </a:ln>
        </p:spPr>
        <p:txBody>
          <a:bodyPr wrap="none" anchor="ct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endParaRPr lang="en-US" altLang="vi-VN" sz="1350" b="0"/>
          </a:p>
        </p:txBody>
      </p:sp>
      <p:sp>
        <p:nvSpPr>
          <p:cNvPr id="13320" name="Rectangle 20"/>
          <p:cNvSpPr>
            <a:spLocks noChangeArrowheads="1"/>
          </p:cNvSpPr>
          <p:nvPr/>
        </p:nvSpPr>
        <p:spPr bwMode="auto">
          <a:xfrm>
            <a:off x="2110322" y="2640461"/>
            <a:ext cx="6195478"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just" eaLnBrk="1" hangingPunct="1"/>
            <a:r>
              <a:rPr lang="en-US" altLang="vi-VN" sz="2400" dirty="0" err="1">
                <a:latin typeface="Times New Roman" panose="02020603050405020304" pitchFamily="18" charset="0"/>
                <a:cs typeface="Times New Roman" panose="02020603050405020304" pitchFamily="18" charset="0"/>
              </a:rPr>
              <a:t>Năng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lực</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là</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khả</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năng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thực</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hiện</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thành</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công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hoạt</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động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trong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một</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bối</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cảnh</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nhất</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định</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nhờ</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sự</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huy</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động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tổng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hợp</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các</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kiến</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thức</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kỹ</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năng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và</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các</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thuộc</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tính</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cá</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nhân</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khác</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như</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hứng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thú</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niềm</a:t>
            </a:r>
            <a:r>
              <a:rPr lang="en-US" altLang="vi-VN" sz="2400" dirty="0">
                <a:latin typeface="Times New Roman" panose="02020603050405020304" pitchFamily="18" charset="0"/>
                <a:cs typeface="Times New Roman" panose="02020603050405020304" pitchFamily="18" charset="0"/>
              </a:rPr>
              <a:t> tin, ý </a:t>
            </a:r>
            <a:r>
              <a:rPr lang="en-US" altLang="vi-VN" sz="2400" dirty="0" err="1">
                <a:latin typeface="Times New Roman" panose="02020603050405020304" pitchFamily="18" charset="0"/>
                <a:cs typeface="Times New Roman" panose="02020603050405020304" pitchFamily="18" charset="0"/>
              </a:rPr>
              <a:t>chí</a:t>
            </a:r>
            <a:r>
              <a:rPr lang="en-US" altLang="vi-VN" sz="2400" dirty="0">
                <a:latin typeface="Times New Roman" panose="02020603050405020304" pitchFamily="18" charset="0"/>
                <a:cs typeface="Times New Roman" panose="02020603050405020304" pitchFamily="18" charset="0"/>
              </a:rPr>
              <a:t>,... </a:t>
            </a:r>
            <a:r>
              <a:rPr lang="vi-VN" altLang="vi-VN" sz="2400" dirty="0">
                <a:latin typeface="Times New Roman" panose="02020603050405020304" pitchFamily="18" charset="0"/>
                <a:cs typeface="Times New Roman" panose="02020603050405020304" pitchFamily="18" charset="0"/>
              </a:rPr>
              <a:t>Năng lực của cá nhân được đánh giá qua </a:t>
            </a:r>
            <a:r>
              <a:rPr lang="en-US" altLang="vi-VN" sz="2400" dirty="0" err="1">
                <a:latin typeface="Times New Roman" panose="02020603050405020304" pitchFamily="18" charset="0"/>
                <a:cs typeface="Times New Roman" panose="02020603050405020304" pitchFamily="18" charset="0"/>
              </a:rPr>
              <a:t>phương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thức</a:t>
            </a:r>
            <a:r>
              <a:rPr lang="en-US" altLang="vi-VN" sz="2400" dirty="0">
                <a:latin typeface="Times New Roman" panose="02020603050405020304" pitchFamily="18" charset="0"/>
                <a:cs typeface="Times New Roman" panose="02020603050405020304" pitchFamily="18" charset="0"/>
              </a:rPr>
              <a:t> </a:t>
            </a:r>
            <a:r>
              <a:rPr lang="vi-VN" altLang="vi-VN" sz="2400" dirty="0">
                <a:latin typeface="Times New Roman" panose="02020603050405020304" pitchFamily="18" charset="0"/>
                <a:cs typeface="Times New Roman" panose="02020603050405020304" pitchFamily="18" charset="0"/>
              </a:rPr>
              <a:t>và kết quả hoạt động của cá nhân đó khi giải quyết các vấn đề của cuộc sống. </a:t>
            </a:r>
            <a:endParaRPr lang="en-US" altLang="vi-VN" sz="2400" dirty="0">
              <a:latin typeface="Times New Roman" panose="02020603050405020304" pitchFamily="18" charset="0"/>
              <a:cs typeface="Times New Roman" panose="02020603050405020304" pitchFamily="18" charset="0"/>
            </a:endParaRPr>
          </a:p>
          <a:p>
            <a:pPr algn="just" eaLnBrk="1" hangingPunct="1"/>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Chương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trình</a:t>
            </a:r>
            <a:r>
              <a:rPr lang="en-US" altLang="vi-VN" sz="2400" dirty="0">
                <a:latin typeface="Times New Roman" panose="02020603050405020304" pitchFamily="18" charset="0"/>
                <a:cs typeface="Times New Roman" panose="02020603050405020304" pitchFamily="18" charset="0"/>
              </a:rPr>
              <a:t> GDPT </a:t>
            </a:r>
            <a:r>
              <a:rPr lang="en-US" altLang="vi-VN" sz="2400" dirty="0" err="1">
                <a:latin typeface="Times New Roman" panose="02020603050405020304" pitchFamily="18" charset="0"/>
                <a:cs typeface="Times New Roman" panose="02020603050405020304" pitchFamily="18" charset="0"/>
              </a:rPr>
              <a:t>tổng</a:t>
            </a:r>
            <a:r>
              <a:rPr lang="en-US" altLang="vi-VN" sz="2400" dirty="0">
                <a:latin typeface="Times New Roman" panose="02020603050405020304" pitchFamily="18" charset="0"/>
                <a:cs typeface="Times New Roman" panose="02020603050405020304" pitchFamily="18" charset="0"/>
              </a:rPr>
              <a:t> </a:t>
            </a:r>
            <a:r>
              <a:rPr lang="en-US" altLang="vi-VN" sz="2400" dirty="0" err="1">
                <a:latin typeface="Times New Roman" panose="02020603050405020304" pitchFamily="18" charset="0"/>
                <a:cs typeface="Times New Roman" panose="02020603050405020304" pitchFamily="18" charset="0"/>
              </a:rPr>
              <a:t>thể</a:t>
            </a:r>
            <a:r>
              <a:rPr lang="en-US" altLang="vi-VN" sz="2400" dirty="0">
                <a:latin typeface="Times New Roman" panose="02020603050405020304" pitchFamily="18" charset="0"/>
                <a:cs typeface="Times New Roman" panose="02020603050405020304" pitchFamily="18" charset="0"/>
              </a:rPr>
              <a:t>)</a:t>
            </a:r>
          </a:p>
        </p:txBody>
      </p:sp>
      <p:pic>
        <p:nvPicPr>
          <p:cNvPr id="13321" name="Picture 21" descr="YG_circl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18" y="2492573"/>
            <a:ext cx="1657350" cy="1872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2" name="Text Box 22"/>
          <p:cNvSpPr txBox="1">
            <a:spLocks noChangeArrowheads="1"/>
          </p:cNvSpPr>
          <p:nvPr/>
        </p:nvSpPr>
        <p:spPr bwMode="gray">
          <a:xfrm>
            <a:off x="148539" y="3157299"/>
            <a:ext cx="132053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r>
              <a:rPr lang="en-US" altLang="vi-VN" sz="2100" dirty="0" err="1">
                <a:solidFill>
                  <a:schemeClr val="tx2"/>
                </a:solidFill>
              </a:rPr>
              <a:t>Năng</a:t>
            </a:r>
            <a:r>
              <a:rPr lang="en-US" altLang="vi-VN" sz="2100" dirty="0">
                <a:solidFill>
                  <a:schemeClr val="tx2"/>
                </a:solidFill>
              </a:rPr>
              <a:t> </a:t>
            </a:r>
          </a:p>
          <a:p>
            <a:pPr algn="ctr"/>
            <a:r>
              <a:rPr lang="en-US" altLang="vi-VN" sz="2100" dirty="0" err="1">
                <a:solidFill>
                  <a:schemeClr val="tx2"/>
                </a:solidFill>
              </a:rPr>
              <a:t>lực</a:t>
            </a:r>
            <a:endParaRPr lang="en-US" altLang="vi-VN" sz="2100" dirty="0">
              <a:solidFill>
                <a:schemeClr val="tx2"/>
              </a:solidFill>
            </a:endParaRPr>
          </a:p>
        </p:txBody>
      </p:sp>
      <p:sp>
        <p:nvSpPr>
          <p:cNvPr id="13323" name="Rectangle 24"/>
          <p:cNvSpPr>
            <a:spLocks noChangeArrowheads="1"/>
          </p:cNvSpPr>
          <p:nvPr/>
        </p:nvSpPr>
        <p:spPr bwMode="auto">
          <a:xfrm>
            <a:off x="1869145" y="457290"/>
            <a:ext cx="2006696" cy="1546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altLang="vi-VN" sz="1350" i="1" dirty="0">
                <a:solidFill>
                  <a:srgbClr val="FFFF00"/>
                </a:solidFill>
              </a:rPr>
              <a:t>Bernd Meier</a:t>
            </a:r>
            <a:r>
              <a:rPr lang="en-US" altLang="vi-VN" sz="1350" dirty="0">
                <a:solidFill>
                  <a:srgbClr val="FFFF00"/>
                </a:solidFill>
              </a:rPr>
              <a:t> , </a:t>
            </a:r>
          </a:p>
          <a:p>
            <a:pPr eaLnBrk="1" hangingPunct="1"/>
            <a:r>
              <a:rPr lang="en-US" altLang="vi-VN" sz="1350" dirty="0">
                <a:solidFill>
                  <a:srgbClr val="FFFF00"/>
                </a:solidFill>
              </a:rPr>
              <a:t>John </a:t>
            </a:r>
            <a:r>
              <a:rPr lang="en-US" altLang="vi-VN" sz="1350" dirty="0" err="1">
                <a:solidFill>
                  <a:srgbClr val="FFFF00"/>
                </a:solidFill>
              </a:rPr>
              <a:t>Erpenbeck</a:t>
            </a:r>
            <a:r>
              <a:rPr lang="en-US" altLang="vi-VN" sz="1350" dirty="0">
                <a:solidFill>
                  <a:srgbClr val="FFFF00"/>
                </a:solidFill>
              </a:rPr>
              <a:t>,</a:t>
            </a:r>
          </a:p>
          <a:p>
            <a:pPr eaLnBrk="1" hangingPunct="1"/>
            <a:r>
              <a:rPr lang="en-US" altLang="vi-VN" sz="1350" i="1" dirty="0" err="1">
                <a:solidFill>
                  <a:srgbClr val="FFFF00"/>
                </a:solidFill>
              </a:rPr>
              <a:t>Weinert</a:t>
            </a:r>
            <a:r>
              <a:rPr lang="en-US" altLang="vi-VN" sz="1350" i="1" dirty="0">
                <a:solidFill>
                  <a:srgbClr val="FFFF00"/>
                </a:solidFill>
              </a:rPr>
              <a:t> ,</a:t>
            </a:r>
          </a:p>
          <a:p>
            <a:pPr eaLnBrk="1" hangingPunct="1"/>
            <a:r>
              <a:rPr lang="en-US" altLang="vi-VN" sz="1350" i="1" dirty="0">
                <a:solidFill>
                  <a:srgbClr val="FFFF00"/>
                </a:solidFill>
              </a:rPr>
              <a:t>OECD,</a:t>
            </a:r>
          </a:p>
          <a:p>
            <a:pPr eaLnBrk="1" hangingPunct="1"/>
            <a:r>
              <a:rPr lang="en-US" altLang="vi-VN" sz="1350" i="1" dirty="0">
                <a:solidFill>
                  <a:srgbClr val="FFFF00"/>
                </a:solidFill>
              </a:rPr>
              <a:t>Québec educational Curriculum,</a:t>
            </a:r>
          </a:p>
          <a:p>
            <a:pPr eaLnBrk="1" hangingPunct="1"/>
            <a:r>
              <a:rPr lang="en-US" altLang="vi-VN" sz="1350" i="1" dirty="0">
                <a:solidFill>
                  <a:srgbClr val="FFFF00"/>
                </a:solidFill>
              </a:rPr>
              <a:t>…</a:t>
            </a:r>
            <a:r>
              <a:rPr lang="en-US" altLang="vi-VN" sz="1350" dirty="0">
                <a:solidFill>
                  <a:srgbClr val="FFFF00"/>
                </a:solidFill>
              </a:rPr>
              <a:t> </a:t>
            </a:r>
          </a:p>
        </p:txBody>
      </p:sp>
      <p:sp>
        <p:nvSpPr>
          <p:cNvPr id="13324" name="Rectangle 25"/>
          <p:cNvSpPr>
            <a:spLocks noChangeArrowheads="1"/>
          </p:cNvSpPr>
          <p:nvPr/>
        </p:nvSpPr>
        <p:spPr bwMode="auto">
          <a:xfrm>
            <a:off x="4961001" y="726836"/>
            <a:ext cx="2114550"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r>
              <a:rPr lang="en-US" altLang="vi-VN" sz="1350" dirty="0" err="1">
                <a:solidFill>
                  <a:schemeClr val="bg1"/>
                </a:solidFill>
              </a:rPr>
              <a:t>Đỗ</a:t>
            </a:r>
            <a:r>
              <a:rPr lang="en-US" altLang="vi-VN" sz="1350" dirty="0">
                <a:solidFill>
                  <a:schemeClr val="bg1"/>
                </a:solidFill>
              </a:rPr>
              <a:t> </a:t>
            </a:r>
            <a:r>
              <a:rPr lang="en-US" altLang="vi-VN" sz="1350" dirty="0" err="1">
                <a:solidFill>
                  <a:schemeClr val="bg1"/>
                </a:solidFill>
              </a:rPr>
              <a:t>Ngọc</a:t>
            </a:r>
            <a:r>
              <a:rPr lang="en-US" altLang="vi-VN" sz="1350" dirty="0">
                <a:solidFill>
                  <a:schemeClr val="bg1"/>
                </a:solidFill>
              </a:rPr>
              <a:t> </a:t>
            </a:r>
            <a:r>
              <a:rPr lang="en-US" altLang="vi-VN" sz="1350" dirty="0" err="1">
                <a:solidFill>
                  <a:schemeClr val="bg1"/>
                </a:solidFill>
              </a:rPr>
              <a:t>Thống</a:t>
            </a:r>
            <a:r>
              <a:rPr lang="en-US" altLang="vi-VN" sz="1350" dirty="0">
                <a:solidFill>
                  <a:schemeClr val="bg1"/>
                </a:solidFill>
              </a:rPr>
              <a:t>, </a:t>
            </a:r>
          </a:p>
          <a:p>
            <a:r>
              <a:rPr lang="en-US" altLang="vi-VN" sz="1350" dirty="0" err="1">
                <a:solidFill>
                  <a:schemeClr val="bg1"/>
                </a:solidFill>
              </a:rPr>
              <a:t>Nguyễn</a:t>
            </a:r>
            <a:r>
              <a:rPr lang="en-US" altLang="vi-VN" sz="1350" dirty="0">
                <a:solidFill>
                  <a:schemeClr val="bg1"/>
                </a:solidFill>
              </a:rPr>
              <a:t> </a:t>
            </a:r>
            <a:r>
              <a:rPr lang="en-US" altLang="vi-VN" sz="1350" dirty="0" err="1">
                <a:solidFill>
                  <a:schemeClr val="bg1"/>
                </a:solidFill>
              </a:rPr>
              <a:t>Công</a:t>
            </a:r>
            <a:r>
              <a:rPr lang="en-US" altLang="vi-VN" sz="1350" dirty="0">
                <a:solidFill>
                  <a:schemeClr val="bg1"/>
                </a:solidFill>
              </a:rPr>
              <a:t> </a:t>
            </a:r>
            <a:r>
              <a:rPr lang="en-US" altLang="vi-VN" sz="1350" dirty="0" err="1">
                <a:solidFill>
                  <a:schemeClr val="bg1"/>
                </a:solidFill>
              </a:rPr>
              <a:t>Khanh</a:t>
            </a:r>
            <a:r>
              <a:rPr lang="en-US" altLang="vi-VN" sz="1350" dirty="0">
                <a:solidFill>
                  <a:schemeClr val="bg1"/>
                </a:solidFill>
              </a:rPr>
              <a:t>, </a:t>
            </a:r>
            <a:r>
              <a:rPr lang="en-US" altLang="vi-VN" sz="1350" dirty="0" err="1">
                <a:solidFill>
                  <a:schemeClr val="bg1"/>
                </a:solidFill>
              </a:rPr>
              <a:t>Đinh</a:t>
            </a:r>
            <a:r>
              <a:rPr lang="en-US" altLang="vi-VN" sz="1350" dirty="0">
                <a:solidFill>
                  <a:schemeClr val="bg1"/>
                </a:solidFill>
              </a:rPr>
              <a:t> </a:t>
            </a:r>
            <a:r>
              <a:rPr lang="en-US" altLang="vi-VN" sz="1350" dirty="0" err="1">
                <a:solidFill>
                  <a:schemeClr val="bg1"/>
                </a:solidFill>
              </a:rPr>
              <a:t>Quang</a:t>
            </a:r>
            <a:r>
              <a:rPr lang="en-US" altLang="vi-VN" sz="1350" dirty="0">
                <a:solidFill>
                  <a:schemeClr val="bg1"/>
                </a:solidFill>
              </a:rPr>
              <a:t> </a:t>
            </a:r>
            <a:r>
              <a:rPr lang="en-US" altLang="vi-VN" sz="1350" dirty="0" err="1">
                <a:solidFill>
                  <a:schemeClr val="bg1"/>
                </a:solidFill>
              </a:rPr>
              <a:t>Báo</a:t>
            </a:r>
            <a:r>
              <a:rPr lang="en-US" altLang="vi-VN" sz="1350" dirty="0">
                <a:solidFill>
                  <a:schemeClr val="bg1"/>
                </a:solidFill>
              </a:rPr>
              <a:t>,</a:t>
            </a:r>
          </a:p>
          <a:p>
            <a:r>
              <a:rPr lang="en-US" altLang="vi-VN" sz="1350" dirty="0" err="1">
                <a:solidFill>
                  <a:schemeClr val="bg1"/>
                </a:solidFill>
              </a:rPr>
              <a:t>Vũ</a:t>
            </a:r>
            <a:r>
              <a:rPr lang="en-US" altLang="vi-VN" sz="1350" dirty="0">
                <a:solidFill>
                  <a:schemeClr val="bg1"/>
                </a:solidFill>
              </a:rPr>
              <a:t> </a:t>
            </a:r>
            <a:r>
              <a:rPr lang="en-US" altLang="vi-VN" sz="1350" dirty="0" err="1">
                <a:solidFill>
                  <a:schemeClr val="bg1"/>
                </a:solidFill>
              </a:rPr>
              <a:t>Dũng</a:t>
            </a:r>
            <a:endParaRPr lang="en-US" altLang="vi-VN" sz="1350" dirty="0">
              <a:solidFill>
                <a:schemeClr val="bg1"/>
              </a:solidFill>
            </a:endParaRPr>
          </a:p>
          <a:p>
            <a:r>
              <a:rPr lang="en-US" altLang="vi-VN" sz="1350" dirty="0" err="1">
                <a:solidFill>
                  <a:schemeClr val="bg1"/>
                </a:solidFill>
              </a:rPr>
              <a:t>Từ</a:t>
            </a:r>
            <a:r>
              <a:rPr lang="en-US" altLang="vi-VN" sz="1350" dirty="0">
                <a:solidFill>
                  <a:schemeClr val="bg1"/>
                </a:solidFill>
              </a:rPr>
              <a:t> </a:t>
            </a:r>
            <a:r>
              <a:rPr lang="en-US" altLang="vi-VN" sz="1350" dirty="0" err="1">
                <a:solidFill>
                  <a:schemeClr val="bg1"/>
                </a:solidFill>
              </a:rPr>
              <a:t>điển</a:t>
            </a:r>
            <a:r>
              <a:rPr lang="en-US" altLang="vi-VN" sz="1350" dirty="0">
                <a:solidFill>
                  <a:schemeClr val="bg1"/>
                </a:solidFill>
              </a:rPr>
              <a:t> </a:t>
            </a:r>
            <a:r>
              <a:rPr lang="en-US" altLang="vi-VN" sz="1350" dirty="0" err="1">
                <a:solidFill>
                  <a:schemeClr val="bg1"/>
                </a:solidFill>
              </a:rPr>
              <a:t>Giáo</a:t>
            </a:r>
            <a:r>
              <a:rPr lang="en-US" altLang="vi-VN" sz="1350" dirty="0">
                <a:solidFill>
                  <a:schemeClr val="bg1"/>
                </a:solidFill>
              </a:rPr>
              <a:t> </a:t>
            </a:r>
            <a:r>
              <a:rPr lang="en-US" altLang="vi-VN" sz="1350" dirty="0" err="1">
                <a:solidFill>
                  <a:schemeClr val="bg1"/>
                </a:solidFill>
              </a:rPr>
              <a:t>dục</a:t>
            </a:r>
            <a:r>
              <a:rPr lang="en-US" altLang="vi-VN" sz="1350" dirty="0">
                <a:solidFill>
                  <a:schemeClr val="bg1"/>
                </a:solidFill>
              </a:rPr>
              <a:t> </a:t>
            </a:r>
            <a:r>
              <a:rPr lang="en-US" altLang="vi-VN" sz="1350" dirty="0" err="1">
                <a:solidFill>
                  <a:schemeClr val="bg1"/>
                </a:solidFill>
              </a:rPr>
              <a:t>học</a:t>
            </a:r>
            <a:r>
              <a:rPr lang="en-US" altLang="vi-VN" sz="1350" dirty="0">
                <a:solidFill>
                  <a:schemeClr val="bg1"/>
                </a:solidFill>
              </a:rPr>
              <a:t>,</a:t>
            </a:r>
          </a:p>
          <a:p>
            <a:r>
              <a:rPr lang="en-US" altLang="vi-VN" sz="1350" dirty="0">
                <a:solidFill>
                  <a:schemeClr val="bg1"/>
                </a:solidFill>
              </a:rPr>
              <a:t>…</a:t>
            </a:r>
          </a:p>
        </p:txBody>
      </p:sp>
      <p:sp>
        <p:nvSpPr>
          <p:cNvPr id="13325" name="Rectangle 26"/>
          <p:cNvSpPr>
            <a:spLocks noChangeArrowheads="1"/>
          </p:cNvSpPr>
          <p:nvPr/>
        </p:nvSpPr>
        <p:spPr bwMode="auto">
          <a:xfrm>
            <a:off x="1981200" y="180878"/>
            <a:ext cx="1212191" cy="300082"/>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r>
              <a:rPr lang="en-US" altLang="vi-VN" sz="1350" dirty="0" err="1">
                <a:solidFill>
                  <a:schemeClr val="bg1"/>
                </a:solidFill>
              </a:rPr>
              <a:t>Ngoài</a:t>
            </a:r>
            <a:r>
              <a:rPr lang="en-US" altLang="vi-VN" sz="1350" dirty="0">
                <a:solidFill>
                  <a:schemeClr val="bg1"/>
                </a:solidFill>
              </a:rPr>
              <a:t> </a:t>
            </a:r>
            <a:r>
              <a:rPr lang="en-US" altLang="vi-VN" sz="1350" dirty="0" err="1">
                <a:solidFill>
                  <a:schemeClr val="bg1"/>
                </a:solidFill>
              </a:rPr>
              <a:t>nước</a:t>
            </a:r>
            <a:r>
              <a:rPr lang="en-US" altLang="vi-VN" sz="1350" dirty="0">
                <a:solidFill>
                  <a:schemeClr val="bg1"/>
                </a:solidFill>
              </a:rPr>
              <a:t> </a:t>
            </a:r>
          </a:p>
        </p:txBody>
      </p:sp>
      <p:sp>
        <p:nvSpPr>
          <p:cNvPr id="13326" name="Rectangle 27"/>
          <p:cNvSpPr>
            <a:spLocks noChangeArrowheads="1"/>
          </p:cNvSpPr>
          <p:nvPr/>
        </p:nvSpPr>
        <p:spPr bwMode="auto">
          <a:xfrm>
            <a:off x="5231010" y="384551"/>
            <a:ext cx="1212255" cy="300082"/>
          </a:xfrm>
          <a:prstGeom prst="rect">
            <a:avLst/>
          </a:prstGeom>
          <a:solidFill>
            <a:srgbClr val="9933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r>
              <a:rPr lang="en-US" altLang="vi-VN" sz="1350" dirty="0" err="1">
                <a:solidFill>
                  <a:schemeClr val="bg1"/>
                </a:solidFill>
              </a:rPr>
              <a:t>Trong</a:t>
            </a:r>
            <a:r>
              <a:rPr lang="en-US" altLang="vi-VN" sz="1350" dirty="0">
                <a:solidFill>
                  <a:schemeClr val="bg1"/>
                </a:solidFill>
              </a:rPr>
              <a:t> </a:t>
            </a:r>
            <a:r>
              <a:rPr lang="en-US" altLang="vi-VN" sz="1350" dirty="0" err="1">
                <a:solidFill>
                  <a:schemeClr val="bg1"/>
                </a:solidFill>
              </a:rPr>
              <a:t>nước</a:t>
            </a:r>
            <a:r>
              <a:rPr lang="en-US" altLang="vi-VN" sz="1350" dirty="0">
                <a:solidFill>
                  <a:schemeClr val="bg1"/>
                </a:solidFill>
              </a:rPr>
              <a:t> </a:t>
            </a:r>
          </a:p>
        </p:txBody>
      </p:sp>
    </p:spTree>
    <p:extLst>
      <p:ext uri="{BB962C8B-B14F-4D97-AF65-F5344CB8AC3E}">
        <p14:creationId xmlns:p14="http://schemas.microsoft.com/office/powerpoint/2010/main" val="3419084273"/>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743712"/>
          </a:xfrm>
        </p:spPr>
        <p:txBody>
          <a:bodyPr>
            <a:normAutofit/>
          </a:bodyPr>
          <a:lstStyle/>
          <a:p>
            <a:r>
              <a:rPr lang="en-US" sz="3200" b="1" dirty="0">
                <a:solidFill>
                  <a:srgbClr val="FF0000"/>
                </a:solidFill>
                <a:latin typeface="Times New Roman" panose="02020603050405020304" pitchFamily="18" charset="0"/>
                <a:cs typeface="Times New Roman" panose="02020603050405020304" pitchFamily="18" charset="0"/>
              </a:rPr>
              <a:t>MỘT SỐ LƯU Ý KHI THIẾT KẾ MA TRẬN</a:t>
            </a:r>
            <a:endParaRPr lang="vi-VN" sz="32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8" y="1447800"/>
            <a:ext cx="7391401" cy="4593563"/>
          </a:xfrm>
        </p:spPr>
        <p:txBody>
          <a:bodyPr>
            <a:normAutofit/>
          </a:bodyPr>
          <a:lstStyle/>
          <a:p>
            <a:pPr marL="0" indent="0" algn="just">
              <a:buNone/>
            </a:pPr>
            <a:r>
              <a:rPr lang="en-US" sz="2800" b="1" dirty="0">
                <a:latin typeface="Times New Roman" panose="02020603050405020304" pitchFamily="18" charset="0"/>
                <a:cs typeface="Times New Roman" panose="02020603050405020304" pitchFamily="18" charset="0"/>
              </a:rPr>
              <a:t>4) </a:t>
            </a:r>
            <a:r>
              <a:rPr lang="en-US" sz="2800" b="1" dirty="0" err="1">
                <a:latin typeface="Times New Roman" panose="02020603050405020304" pitchFamily="18" charset="0"/>
                <a:cs typeface="Times New Roman" panose="02020603050405020304" pitchFamily="18" charset="0"/>
              </a:rPr>
              <a:t>Chuẩn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chuẩn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cốt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lõi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quan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trọng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chương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trình</a:t>
            </a:r>
            <a:r>
              <a:rPr lang="en-US" sz="2800" b="1" dirty="0">
                <a:latin typeface="Times New Roman" panose="02020603050405020304" pitchFamily="18" charset="0"/>
                <a:cs typeface="Times New Roman" panose="02020603050405020304" pitchFamily="18" charset="0"/>
              </a:rPr>
              <a:t>.</a:t>
            </a:r>
          </a:p>
          <a:p>
            <a:pPr marL="0" indent="0" algn="just">
              <a:buNone/>
            </a:pPr>
            <a:r>
              <a:rPr lang="en-US" sz="2800" b="1" dirty="0">
                <a:latin typeface="Times New Roman" panose="02020603050405020304" pitchFamily="18" charset="0"/>
                <a:cs typeface="Times New Roman" panose="02020603050405020304" pitchFamily="18" charset="0"/>
              </a:rPr>
              <a:t>5) Ma </a:t>
            </a:r>
            <a:r>
              <a:rPr lang="en-US" sz="2800" b="1" dirty="0" err="1">
                <a:latin typeface="Times New Roman" panose="02020603050405020304" pitchFamily="18" charset="0"/>
                <a:cs typeface="Times New Roman" panose="02020603050405020304" pitchFamily="18" charset="0"/>
              </a:rPr>
              <a:t>trận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phải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sự</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hợp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định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hướng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xây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dựng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kiểm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tra</a:t>
            </a:r>
            <a:r>
              <a:rPr lang="en-US" sz="2800" b="1" dirty="0">
                <a:latin typeface="Times New Roman" panose="02020603050405020304" pitchFamily="18" charset="0"/>
                <a:cs typeface="Times New Roman" panose="02020603050405020304" pitchFamily="18" charset="0"/>
              </a:rPr>
              <a:t> qua </a:t>
            </a:r>
            <a:r>
              <a:rPr lang="en-US" sz="2800" b="1" dirty="0" err="1">
                <a:latin typeface="Times New Roman" panose="02020603050405020304" pitchFamily="18" charset="0"/>
                <a:cs typeface="Times New Roman" panose="02020603050405020304" pitchFamily="18" charset="0"/>
              </a:rPr>
              <a:t>số</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lượng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hỏi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tỉ</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điểm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độ</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tương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quan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tượng</a:t>
            </a:r>
            <a:r>
              <a:rPr lang="en-US" sz="2800" b="1" dirty="0">
                <a:latin typeface="Times New Roman" panose="02020603050405020304" pitchFamily="18" charset="0"/>
                <a:cs typeface="Times New Roman" panose="02020603050405020304" pitchFamily="18" charset="0"/>
              </a:rPr>
              <a:t> HS, </a:t>
            </a:r>
            <a:r>
              <a:rPr lang="en-US" sz="2800" b="1" dirty="0" err="1">
                <a:latin typeface="Times New Roman" panose="02020603050405020304" pitchFamily="18" charset="0"/>
                <a:cs typeface="Times New Roman" panose="02020603050405020304" pitchFamily="18" charset="0"/>
              </a:rPr>
              <a:t>điều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thực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cs typeface="Times New Roman" panose="02020603050405020304" pitchFamily="18" charset="0"/>
              </a:rPr>
              <a:t>.</a:t>
            </a:r>
          </a:p>
          <a:p>
            <a:pPr marL="0" indent="0" algn="just">
              <a:buNone/>
            </a:pPr>
            <a:r>
              <a:rPr lang="en-US" sz="2800" b="1" dirty="0">
                <a:latin typeface="Times New Roman" panose="02020603050405020304" pitchFamily="18" charset="0"/>
                <a:cs typeface="Times New Roman" panose="02020603050405020304" pitchFamily="18" charset="0"/>
              </a:rPr>
              <a:t>6) </a:t>
            </a:r>
            <a:r>
              <a:rPr lang="en-US" sz="2800" b="1" dirty="0" err="1">
                <a:latin typeface="Times New Roman" panose="02020603050405020304" pitchFamily="18" charset="0"/>
                <a:cs typeface="Times New Roman" panose="02020603050405020304" pitchFamily="18" charset="0"/>
              </a:rPr>
              <a:t>Thuận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lợi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giúp</a:t>
            </a:r>
            <a:r>
              <a:rPr lang="en-US" sz="2800" b="1" dirty="0">
                <a:latin typeface="Times New Roman" panose="02020603050405020304" pitchFamily="18" charset="0"/>
                <a:cs typeface="Times New Roman" panose="02020603050405020304" pitchFamily="18" charset="0"/>
              </a:rPr>
              <a:t> GV </a:t>
            </a:r>
            <a:r>
              <a:rPr lang="en-US" sz="2800" b="1" dirty="0" err="1">
                <a:latin typeface="Times New Roman" panose="02020603050405020304" pitchFamily="18" charset="0"/>
                <a:cs typeface="Times New Roman" panose="02020603050405020304" pitchFamily="18" charset="0"/>
              </a:rPr>
              <a:t>xây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dựng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kiểm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lượng</a:t>
            </a:r>
            <a:r>
              <a:rPr lang="en-US" sz="2800" b="1" dirty="0">
                <a:latin typeface="Times New Roman" panose="02020603050405020304" pitchFamily="18" charset="0"/>
                <a:cs typeface="Times New Roman" panose="02020603050405020304" pitchFamily="18" charset="0"/>
              </a:rPr>
              <a:t>.</a:t>
            </a:r>
          </a:p>
          <a:p>
            <a:pPr algn="just"/>
            <a:endParaRPr lang="vi-VN" sz="2800" dirty="0"/>
          </a:p>
        </p:txBody>
      </p:sp>
    </p:spTree>
    <p:extLst>
      <p:ext uri="{BB962C8B-B14F-4D97-AF65-F5344CB8AC3E}">
        <p14:creationId xmlns:p14="http://schemas.microsoft.com/office/powerpoint/2010/main" val="15419424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24712"/>
          </a:xfrm>
        </p:spPr>
        <p:txBody>
          <a:bodyPr>
            <a:noAutofit/>
          </a:bodyPr>
          <a:lstStyle/>
          <a:p>
            <a:pPr algn="ctr"/>
            <a:r>
              <a:rPr lang="en-US" sz="3200" b="1" dirty="0">
                <a:solidFill>
                  <a:schemeClr val="tx1"/>
                </a:solidFill>
                <a:latin typeface="Times New Roman" panose="02020603050405020304" pitchFamily="18" charset="0"/>
                <a:cs typeface="Times New Roman" panose="02020603050405020304" pitchFamily="18" charset="0"/>
              </a:rPr>
              <a:t>NHỮNG KHÍA CẠNH CẦN CHÚ Ý KHI ĐÁNH GIÁ NĂNG LỰC TẠO LẬP VB</a:t>
            </a:r>
            <a:endParaRPr lang="vi-VN" sz="32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828800"/>
            <a:ext cx="8458200" cy="4572000"/>
          </a:xfrm>
        </p:spPr>
        <p:txBody>
          <a:bodyPr/>
          <a:lstStyle/>
          <a:p>
            <a:pPr algn="just">
              <a:buNone/>
            </a:pPr>
            <a:r>
              <a:rPr lang="en-US" sz="2400" b="1" dirty="0">
                <a:latin typeface="Times New Roman" pitchFamily="18" charset="0"/>
                <a:cs typeface="Times New Roman" pitchFamily="18" charset="0"/>
              </a:rPr>
              <a:t>1) </a:t>
            </a:r>
            <a:r>
              <a:rPr lang="en-US" sz="2800" b="1" dirty="0" err="1">
                <a:latin typeface="Times New Roman" pitchFamily="18" charset="0"/>
                <a:cs typeface="Times New Roman" pitchFamily="18" charset="0"/>
              </a:rPr>
              <a:t>Nội</a:t>
            </a:r>
            <a:r>
              <a:rPr lang="en-US" sz="2800" b="1" dirty="0">
                <a:latin typeface="Times New Roman" pitchFamily="18" charset="0"/>
                <a:cs typeface="Times New Roman" pitchFamily="18" charset="0"/>
              </a:rPr>
              <a:t> dung </a:t>
            </a:r>
            <a:r>
              <a:rPr lang="en-US" sz="2800" b="1" dirty="0" err="1">
                <a:latin typeface="Times New Roman" pitchFamily="18" charset="0"/>
                <a:cs typeface="Times New Roman" pitchFamily="18" charset="0"/>
              </a:rPr>
              <a:t>trọng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tâm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endParaRPr lang="en-US" sz="2800" b="1" dirty="0">
              <a:latin typeface="Times New Roman" pitchFamily="18" charset="0"/>
              <a:cs typeface="Times New Roman" pitchFamily="18" charset="0"/>
            </a:endParaRPr>
          </a:p>
          <a:p>
            <a:pPr algn="just">
              <a:buNone/>
            </a:pPr>
            <a:r>
              <a:rPr lang="en-US" sz="2800" b="1" dirty="0">
                <a:latin typeface="Times New Roman" pitchFamily="18" charset="0"/>
                <a:cs typeface="Times New Roman" pitchFamily="18" charset="0"/>
              </a:rPr>
              <a:t>2) </a:t>
            </a:r>
            <a:r>
              <a:rPr lang="en-US" sz="2800" b="1" dirty="0" err="1">
                <a:latin typeface="Times New Roman" pitchFamily="18" charset="0"/>
                <a:cs typeface="Times New Roman" pitchFamily="18" charset="0"/>
              </a:rPr>
              <a:t>Phương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thức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biểu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đạt</a:t>
            </a:r>
            <a:endParaRPr lang="en-US" sz="2800" b="1" dirty="0">
              <a:latin typeface="Times New Roman" pitchFamily="18" charset="0"/>
              <a:cs typeface="Times New Roman" pitchFamily="18" charset="0"/>
            </a:endParaRPr>
          </a:p>
          <a:p>
            <a:pPr algn="just">
              <a:buNone/>
            </a:pPr>
            <a:r>
              <a:rPr lang="en-US" sz="2800" b="1" dirty="0">
                <a:latin typeface="Times New Roman" pitchFamily="18" charset="0"/>
                <a:cs typeface="Times New Roman" pitchFamily="18" charset="0"/>
              </a:rPr>
              <a:t>3) </a:t>
            </a:r>
            <a:r>
              <a:rPr lang="en-US" sz="2800" b="1" dirty="0" err="1">
                <a:latin typeface="Times New Roman" pitchFamily="18" charset="0"/>
                <a:cs typeface="Times New Roman" pitchFamily="18" charset="0"/>
              </a:rPr>
              <a:t>Quan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điểm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tưởng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thể</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endParaRPr lang="en-US" sz="2800" b="1" dirty="0">
              <a:latin typeface="Times New Roman" pitchFamily="18" charset="0"/>
              <a:cs typeface="Times New Roman" pitchFamily="18" charset="0"/>
            </a:endParaRPr>
          </a:p>
          <a:p>
            <a:pPr algn="just">
              <a:buNone/>
            </a:pPr>
            <a:r>
              <a:rPr lang="en-US" sz="2800" b="1" dirty="0">
                <a:latin typeface="Times New Roman" pitchFamily="18" charset="0"/>
                <a:cs typeface="Times New Roman" pitchFamily="18" charset="0"/>
              </a:rPr>
              <a:t>4) </a:t>
            </a:r>
            <a:r>
              <a:rPr lang="en-US" sz="2800" b="1" dirty="0" err="1">
                <a:latin typeface="Times New Roman" pitchFamily="18" charset="0"/>
                <a:cs typeface="Times New Roman" pitchFamily="18" charset="0"/>
              </a:rPr>
              <a:t>Tổ</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chức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cấu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bố</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cục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hệ</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thống</a:t>
            </a:r>
            <a:r>
              <a:rPr lang="en-US" sz="2800" b="1" dirty="0">
                <a:latin typeface="Times New Roman" pitchFamily="18" charset="0"/>
                <a:cs typeface="Times New Roman" pitchFamily="18" charset="0"/>
              </a:rPr>
              <a:t> ý)</a:t>
            </a:r>
          </a:p>
          <a:p>
            <a:pPr algn="just">
              <a:buNone/>
            </a:pPr>
            <a:r>
              <a:rPr lang="en-US" sz="2800" b="1" dirty="0">
                <a:latin typeface="Times New Roman" pitchFamily="18" charset="0"/>
                <a:cs typeface="Times New Roman" pitchFamily="18" charset="0"/>
              </a:rPr>
              <a:t>5) </a:t>
            </a:r>
            <a:r>
              <a:rPr lang="en-US" sz="2800" b="1" dirty="0" err="1">
                <a:latin typeface="Times New Roman" pitchFamily="18" charset="0"/>
                <a:cs typeface="Times New Roman" pitchFamily="18" charset="0"/>
              </a:rPr>
              <a:t>Diễn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đạt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dùng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từ</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chữ</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endParaRPr lang="en-US" sz="2800" b="1" dirty="0">
              <a:latin typeface="Times New Roman" pitchFamily="18" charset="0"/>
              <a:cs typeface="Times New Roman" pitchFamily="18" charset="0"/>
            </a:endParaRPr>
          </a:p>
          <a:p>
            <a:pPr algn="just">
              <a:buNone/>
            </a:pPr>
            <a:r>
              <a:rPr lang="en-US" sz="2800" b="1" dirty="0">
                <a:latin typeface="Times New Roman" pitchFamily="18" charset="0"/>
                <a:cs typeface="Times New Roman" pitchFamily="18" charset="0"/>
              </a:rPr>
              <a:t>6) </a:t>
            </a:r>
            <a:r>
              <a:rPr lang="en-US" sz="2800" b="1" dirty="0" err="1">
                <a:latin typeface="Times New Roman" pitchFamily="18" charset="0"/>
                <a:cs typeface="Times New Roman" pitchFamily="18" charset="0"/>
              </a:rPr>
              <a:t>Nỗ</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lực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hoàn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thành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dụng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nguồn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lực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hỗ</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năng</a:t>
            </a:r>
            <a:r>
              <a:rPr lang="en-US" sz="2800" b="1" dirty="0">
                <a:latin typeface="Times New Roman" pitchFamily="18" charset="0"/>
                <a:cs typeface="Times New Roman" pitchFamily="18" charset="0"/>
              </a:rPr>
              <a:t>)</a:t>
            </a:r>
          </a:p>
          <a:p>
            <a:pPr algn="just">
              <a:buNone/>
            </a:pPr>
            <a:r>
              <a:rPr lang="en-US" sz="2800" b="1" dirty="0">
                <a:latin typeface="Times New Roman" pitchFamily="18" charset="0"/>
                <a:cs typeface="Times New Roman" pitchFamily="18" charset="0"/>
              </a:rPr>
              <a:t>7) </a:t>
            </a:r>
            <a:r>
              <a:rPr lang="en-US" sz="2800" b="1" dirty="0" err="1">
                <a:latin typeface="Times New Roman" pitchFamily="18" charset="0"/>
                <a:cs typeface="Times New Roman" pitchFamily="18" charset="0"/>
              </a:rPr>
              <a:t>Sáng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tạo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phép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từ</a:t>
            </a:r>
            <a:r>
              <a:rPr lang="en-US" sz="2800" b="1" dirty="0">
                <a:latin typeface="Times New Roman" pitchFamily="18" charset="0"/>
                <a:cs typeface="Times New Roman" pitchFamily="18" charset="0"/>
              </a:rPr>
              <a:t>,…)  </a:t>
            </a:r>
          </a:p>
          <a:p>
            <a:pPr marL="0" indent="0">
              <a:buNone/>
            </a:pPr>
            <a:endParaRPr lang="vi-VN" dirty="0"/>
          </a:p>
        </p:txBody>
      </p:sp>
    </p:spTree>
    <p:extLst>
      <p:ext uri="{BB962C8B-B14F-4D97-AF65-F5344CB8AC3E}">
        <p14:creationId xmlns:p14="http://schemas.microsoft.com/office/powerpoint/2010/main" val="12538548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pPr algn="ctr"/>
            <a:r>
              <a:rPr lang="en-US" sz="3200" b="1" dirty="0">
                <a:latin typeface="Times New Roman" panose="02020603050405020304" pitchFamily="18" charset="0"/>
                <a:cs typeface="Times New Roman" panose="02020603050405020304" pitchFamily="18" charset="0"/>
              </a:rPr>
              <a:t>XÂY DỰNG HƯỚNG DẪN CHẤM </a:t>
            </a:r>
            <a:br>
              <a:rPr lang="en-US"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BẰNG RUBRIC</a:t>
            </a:r>
            <a:endParaRPr lang="vi-VN"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981200"/>
            <a:ext cx="7696200" cy="4343400"/>
          </a:xfrm>
        </p:spPr>
        <p:txBody>
          <a:bodyPr>
            <a:normAutofit/>
          </a:bodyPr>
          <a:lstStyle/>
          <a:p>
            <a:pPr algn="just"/>
            <a:r>
              <a:rPr lang="vi-VN" sz="2800" dirty="0"/>
              <a:t> </a:t>
            </a:r>
            <a:r>
              <a:rPr lang="vi-VN" sz="2800" dirty="0">
                <a:latin typeface="Times New Roman" panose="02020603050405020304" pitchFamily="18" charset="0"/>
                <a:cs typeface="Times New Roman" panose="02020603050405020304" pitchFamily="18" charset="0"/>
              </a:rPr>
              <a:t>Rubric là một công cụ có thể dùng trong đánh giá kết quả học tập của HS, được thể hiện bằng bảng miêu tả các tiêu chí cụ thể theo những cấp độ khác nhau dựa trên mục tiêu nhiệm vụ đặt ra.</a:t>
            </a:r>
          </a:p>
          <a:p>
            <a:pPr algn="just"/>
            <a:r>
              <a:rPr lang="vi-VN" sz="2800" dirty="0">
                <a:latin typeface="Times New Roman" panose="02020603050405020304" pitchFamily="18" charset="0"/>
                <a:cs typeface="Times New Roman" panose="02020603050405020304" pitchFamily="18" charset="0"/>
              </a:rPr>
              <a:t> Rubric: Bảng hệ thống những yêu cầu cần đạt (nội dung kiến thức thể hiện trong bài viết, kĩ năng tạo lập bài viết, tính sáng tạo thể hiện trong bài viết) với các </a:t>
            </a:r>
            <a:r>
              <a:rPr lang="vi-VN" sz="2800" b="1" dirty="0">
                <a:latin typeface="Times New Roman" panose="02020603050405020304" pitchFamily="18" charset="0"/>
                <a:cs typeface="Times New Roman" panose="02020603050405020304" pitchFamily="18" charset="0"/>
              </a:rPr>
              <a:t>tiêu chí khác nhau ở từng mức độ</a:t>
            </a:r>
            <a:r>
              <a:rPr lang="vi-VN" sz="2800" dirty="0">
                <a:latin typeface="Times New Roman" panose="02020603050405020304" pitchFamily="18" charset="0"/>
                <a:cs typeface="Times New Roman" panose="02020603050405020304" pitchFamily="18" charset="0"/>
              </a:rPr>
              <a:t> căn cứ vào mục tiêu mà GV đặt ra.</a:t>
            </a:r>
          </a:p>
          <a:p>
            <a:pPr algn="just"/>
            <a:endParaRPr lang="vi-VN" sz="2800" dirty="0"/>
          </a:p>
        </p:txBody>
      </p:sp>
    </p:spTree>
    <p:extLst>
      <p:ext uri="{BB962C8B-B14F-4D97-AF65-F5344CB8AC3E}">
        <p14:creationId xmlns:p14="http://schemas.microsoft.com/office/powerpoint/2010/main" val="21533952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381000"/>
            <a:ext cx="7543800" cy="1143000"/>
          </a:xfrm>
        </p:spPr>
        <p:txBody>
          <a:bodyPr>
            <a:noAutofit/>
          </a:bodyPr>
          <a:lstStyle/>
          <a:p>
            <a:pPr algn="ctr"/>
            <a:r>
              <a:rPr lang="en-US" sz="3200" b="1" dirty="0">
                <a:solidFill>
                  <a:schemeClr val="tx1"/>
                </a:solidFill>
                <a:latin typeface="Times New Roman" panose="02020603050405020304" pitchFamily="18" charset="0"/>
                <a:cs typeface="Times New Roman" panose="02020603050405020304" pitchFamily="18" charset="0"/>
              </a:rPr>
              <a:t>XÂY DỰNG HƯỚNG DẪN CHẤM BÀI VIẾT CỦA HS VỚI RUBRIC</a:t>
            </a:r>
            <a:endParaRPr lang="vi-VN"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598" y="1524001"/>
            <a:ext cx="7391401" cy="4191000"/>
          </a:xfrm>
        </p:spPr>
        <p:txBody>
          <a:bodyPr>
            <a:normAutofit/>
          </a:bodyPr>
          <a:lstStyle/>
          <a:p>
            <a:pPr algn="just"/>
            <a:r>
              <a:rPr lang="vi-VN" sz="2800" b="1" dirty="0">
                <a:latin typeface="Times New Roman" panose="02020603050405020304" pitchFamily="18" charset="0"/>
                <a:cs typeface="Times New Roman" panose="02020603050405020304" pitchFamily="18" charset="0"/>
              </a:rPr>
              <a:t>Tính ưu việt của Rubric thể hiện ở chỗ cùng một lúc có thể vừa cho điểm, vừa xếp loại kết quả thực hiện nhiệm vụ học tập.</a:t>
            </a:r>
          </a:p>
          <a:p>
            <a:pPr marL="0" indent="0" algn="just">
              <a:buNone/>
            </a:pPr>
            <a:endParaRPr lang="vi-VN" sz="2800" b="1" dirty="0">
              <a:latin typeface="Times New Roman" panose="02020603050405020304" pitchFamily="18" charset="0"/>
              <a:cs typeface="Times New Roman" panose="02020603050405020304" pitchFamily="18" charset="0"/>
            </a:endParaRPr>
          </a:p>
          <a:p>
            <a:pPr algn="just"/>
            <a:r>
              <a:rPr lang="vi-VN" sz="2800" b="1" dirty="0">
                <a:latin typeface="Times New Roman" panose="02020603050405020304" pitchFamily="18" charset="0"/>
                <a:cs typeface="Times New Roman" panose="02020603050405020304" pitchFamily="18" charset="0"/>
              </a:rPr>
              <a:t>Trong ĐG năng lực TLVB của HS ở môn Ngữ văn thường sử dụng một trong hai loại Rubric: định tính hoặc định lượng </a:t>
            </a:r>
          </a:p>
        </p:txBody>
      </p:sp>
    </p:spTree>
    <p:extLst>
      <p:ext uri="{BB962C8B-B14F-4D97-AF65-F5344CB8AC3E}">
        <p14:creationId xmlns:p14="http://schemas.microsoft.com/office/powerpoint/2010/main" val="5357284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6705600" cy="819912"/>
          </a:xfrm>
        </p:spPr>
        <p:txBody>
          <a:bodyPr>
            <a:normAutofit/>
          </a:bodyPr>
          <a:lstStyle/>
          <a:p>
            <a:pPr algn="ctr"/>
            <a:r>
              <a:rPr lang="vi-VN" sz="3200" b="1" dirty="0">
                <a:latin typeface="Times New Roman" panose="02020603050405020304" pitchFamily="18" charset="0"/>
                <a:cs typeface="Times New Roman" panose="02020603050405020304" pitchFamily="18" charset="0"/>
              </a:rPr>
              <a:t>MÔ HÌNH RUBRIC ĐỊNH TÍNH</a:t>
            </a:r>
          </a:p>
        </p:txBody>
      </p:sp>
      <p:sp>
        <p:nvSpPr>
          <p:cNvPr id="3" name="Content Placeholder 2"/>
          <p:cNvSpPr>
            <a:spLocks noGrp="1"/>
          </p:cNvSpPr>
          <p:nvPr>
            <p:ph idx="1"/>
          </p:nvPr>
        </p:nvSpPr>
        <p:spPr>
          <a:xfrm>
            <a:off x="609598" y="1524000"/>
            <a:ext cx="6934201" cy="4517363"/>
          </a:xfrm>
        </p:spPr>
        <p:txBody>
          <a:bodyPr>
            <a:normAutofit/>
          </a:bodyPr>
          <a:lstStyle/>
          <a:p>
            <a:pPr marL="0" lvl="0" indent="0" algn="just">
              <a:buNone/>
            </a:pPr>
            <a:r>
              <a:rPr lang="vi-VN" altLang="vi-VN" sz="2800" b="1" dirty="0">
                <a:latin typeface="Times New Roman" panose="02020603050405020304" pitchFamily="18" charset="0"/>
                <a:ea typeface="Calibri" panose="020F0502020204030204" pitchFamily="34" charset="0"/>
                <a:cs typeface="Times New Roman" panose="02020603050405020304" pitchFamily="18" charset="0"/>
              </a:rPr>
              <a:t>Mô hình Rubric định tính, đánh giá năng lực tạo lập văn bản của HS có thể được thiết kế thành hai cột: </a:t>
            </a:r>
          </a:p>
          <a:p>
            <a:pPr lvl="0" algn="just">
              <a:buFontTx/>
              <a:buChar char="-"/>
            </a:pPr>
            <a:r>
              <a:rPr lang="vi-VN" altLang="vi-VN" sz="2800" b="1" dirty="0">
                <a:latin typeface="Times New Roman" panose="02020603050405020304" pitchFamily="18" charset="0"/>
                <a:ea typeface="Calibri" panose="020F0502020204030204" pitchFamily="34" charset="0"/>
                <a:cs typeface="Times New Roman" panose="02020603050405020304" pitchFamily="18" charset="0"/>
              </a:rPr>
              <a:t>Cột thứ nhất ghi mức độ điểm số mà HS đạt được</a:t>
            </a:r>
          </a:p>
          <a:p>
            <a:pPr lvl="0" algn="just">
              <a:buFontTx/>
              <a:buChar char="-"/>
            </a:pPr>
            <a:r>
              <a:rPr lang="vi-VN" altLang="vi-VN" sz="2800" b="1" dirty="0">
                <a:latin typeface="Times New Roman" panose="02020603050405020304" pitchFamily="18" charset="0"/>
                <a:ea typeface="Calibri" panose="020F0502020204030204" pitchFamily="34" charset="0"/>
                <a:cs typeface="Times New Roman" panose="02020603050405020304" pitchFamily="18" charset="0"/>
              </a:rPr>
              <a:t>Cột thứ 2 mô tả các tiêu chí ở mỗi mức điểm (những tiêu chí này thể hiện các yêu cầu cần đạt của bài viết  mà GV đặt ra với HS). </a:t>
            </a:r>
            <a:endParaRPr lang="vi-VN" altLang="vi-VN" sz="2800" b="1" dirty="0">
              <a:latin typeface="Times New Roman" panose="02020603050405020304" pitchFamily="18" charset="0"/>
              <a:cs typeface="Times New Roman" panose="02020603050405020304" pitchFamily="18" charset="0"/>
            </a:endParaRPr>
          </a:p>
          <a:p>
            <a:endParaRPr lang="vi-VN" dirty="0"/>
          </a:p>
        </p:txBody>
      </p:sp>
    </p:spTree>
    <p:extLst>
      <p:ext uri="{BB962C8B-B14F-4D97-AF65-F5344CB8AC3E}">
        <p14:creationId xmlns:p14="http://schemas.microsoft.com/office/powerpoint/2010/main" val="15915038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vi-VN" altLang="vi-VN" sz="4000" b="1" dirty="0">
                <a:latin typeface="Times New Roman" panose="02020603050405020304" pitchFamily="18" charset="0"/>
                <a:ea typeface="Calibri" panose="020F0502020204030204" pitchFamily="34" charset="0"/>
                <a:cs typeface="Times New Roman" panose="02020603050405020304" pitchFamily="18" charset="0"/>
              </a:rPr>
              <a:t>Khung mô hình Rubric định tính </a:t>
            </a:r>
            <a:endParaRPr lang="vi-VN" sz="4000" b="1" dirty="0">
              <a:latin typeface="Times New Roman" panose="02020603050405020304" pitchFamily="18" charset="0"/>
              <a:cs typeface="Times New Roman" panose="02020603050405020304" pitchFamily="18"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40607476"/>
              </p:ext>
            </p:extLst>
          </p:nvPr>
        </p:nvGraphicFramePr>
        <p:xfrm>
          <a:off x="228600" y="1752599"/>
          <a:ext cx="7924800" cy="5227321"/>
        </p:xfrm>
        <a:graphic>
          <a:graphicData uri="http://schemas.openxmlformats.org/drawingml/2006/table">
            <a:tbl>
              <a:tblPr firstRow="1" firstCol="1" bandRow="1">
                <a:tableStyleId>{5C22544A-7EE6-4342-B048-85BDC9FD1C3A}</a:tableStyleId>
              </a:tblPr>
              <a:tblGrid>
                <a:gridCol w="2743200">
                  <a:extLst>
                    <a:ext uri="{9D8B030D-6E8A-4147-A177-3AD203B41FA5}">
                      <a16:colId xmlns="" xmlns:a16="http://schemas.microsoft.com/office/drawing/2014/main" val="20000"/>
                    </a:ext>
                  </a:extLst>
                </a:gridCol>
                <a:gridCol w="5181600">
                  <a:extLst>
                    <a:ext uri="{9D8B030D-6E8A-4147-A177-3AD203B41FA5}">
                      <a16:colId xmlns="" xmlns:a16="http://schemas.microsoft.com/office/drawing/2014/main" val="20001"/>
                    </a:ext>
                  </a:extLst>
                </a:gridCol>
              </a:tblGrid>
              <a:tr h="749301">
                <a:tc>
                  <a:txBody>
                    <a:bodyPr/>
                    <a:lstStyle/>
                    <a:p>
                      <a:pPr marL="457200" algn="ctr">
                        <a:lnSpc>
                          <a:spcPct val="150000"/>
                        </a:lnSpc>
                        <a:spcAft>
                          <a:spcPts val="0"/>
                        </a:spcAft>
                      </a:pPr>
                      <a:r>
                        <a:rPr lang="en-US" sz="2800" dirty="0" err="1">
                          <a:effectLst/>
                          <a:latin typeface="Times New Roman" panose="02020603050405020304" pitchFamily="18" charset="0"/>
                          <a:cs typeface="Times New Roman" panose="02020603050405020304" pitchFamily="18" charset="0"/>
                        </a:rPr>
                        <a:t>Điểm</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50000"/>
                        </a:lnSpc>
                        <a:spcAft>
                          <a:spcPts val="0"/>
                        </a:spcAft>
                      </a:pPr>
                      <a:r>
                        <a:rPr lang="en-US" sz="2800" dirty="0" err="1">
                          <a:effectLst/>
                          <a:latin typeface="Times New Roman" panose="02020603050405020304" pitchFamily="18" charset="0"/>
                          <a:cs typeface="Times New Roman" panose="02020603050405020304" pitchFamily="18" charset="0"/>
                        </a:rPr>
                        <a:t>Mô</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tả</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1498599">
                <a:tc>
                  <a:txBody>
                    <a:bodyPr/>
                    <a:lstStyle/>
                    <a:p>
                      <a:pPr marL="457200">
                        <a:lnSpc>
                          <a:spcPct val="150000"/>
                        </a:lnSpc>
                        <a:spcAft>
                          <a:spcPts val="0"/>
                        </a:spcAft>
                      </a:pPr>
                      <a:r>
                        <a:rPr lang="en-US" sz="2000" dirty="0" smtClean="0">
                          <a:effectLst/>
                          <a:latin typeface="Times New Roman" panose="02020603050405020304" pitchFamily="18" charset="0"/>
                          <a:ea typeface="+mn-ea"/>
                          <a:cs typeface="Times New Roman" panose="02020603050405020304" pitchFamily="18" charset="0"/>
                        </a:rPr>
                        <a:t>GIỎI</a:t>
                      </a:r>
                      <a:endParaRPr lang="vi-V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en-US" sz="2800" dirty="0">
                          <a:effectLst/>
                          <a:latin typeface="Times New Roman" panose="02020603050405020304" pitchFamily="18" charset="0"/>
                          <a:cs typeface="Times New Roman" panose="02020603050405020304" pitchFamily="18" charset="0"/>
                        </a:rPr>
                        <a:t>     …</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1"/>
                  </a:ext>
                </a:extLst>
              </a:tr>
              <a:tr h="1333501">
                <a:tc>
                  <a:txBody>
                    <a:bodyPr/>
                    <a:lstStyle/>
                    <a:p>
                      <a:pPr marL="457200">
                        <a:lnSpc>
                          <a:spcPct val="150000"/>
                        </a:lnSpc>
                        <a:spcAft>
                          <a:spcPts val="0"/>
                        </a:spcAft>
                      </a:pPr>
                      <a:r>
                        <a:rPr lang="en-US" sz="2000" dirty="0" smtClean="0">
                          <a:effectLst/>
                          <a:latin typeface="Times New Roman" panose="02020603050405020304" pitchFamily="18" charset="0"/>
                          <a:ea typeface="+mn-ea"/>
                          <a:cs typeface="Times New Roman" panose="02020603050405020304" pitchFamily="18" charset="0"/>
                        </a:rPr>
                        <a:t>KHÁ</a:t>
                      </a:r>
                      <a:endParaRPr lang="vi-V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50000"/>
                        </a:lnSpc>
                        <a:spcAft>
                          <a:spcPts val="0"/>
                        </a:spcAft>
                      </a:pPr>
                      <a:r>
                        <a:rPr lang="en-US" sz="2800" dirty="0">
                          <a:effectLst/>
                          <a:latin typeface="Times New Roman" panose="02020603050405020304" pitchFamily="18" charset="0"/>
                          <a:cs typeface="Times New Roman" panose="02020603050405020304" pitchFamily="18" charset="0"/>
                        </a:rPr>
                        <a:t>…</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2"/>
                  </a:ext>
                </a:extLst>
              </a:tr>
              <a:tr h="749301">
                <a:tc>
                  <a:txBody>
                    <a:bodyPr/>
                    <a:lstStyle/>
                    <a:p>
                      <a:pPr marL="457200">
                        <a:lnSpc>
                          <a:spcPct val="150000"/>
                        </a:lnSpc>
                        <a:spcAft>
                          <a:spcPts val="0"/>
                        </a:spcAft>
                      </a:pPr>
                      <a:r>
                        <a:rPr lang="en-US" sz="2000" dirty="0" smtClean="0">
                          <a:effectLst/>
                          <a:latin typeface="Times New Roman" panose="02020603050405020304" pitchFamily="18" charset="0"/>
                          <a:cs typeface="Times New Roman" panose="02020603050405020304" pitchFamily="18" charset="0"/>
                        </a:rPr>
                        <a:t>TRUNG</a:t>
                      </a:r>
                      <a:r>
                        <a:rPr lang="en-US" sz="2000" baseline="0" dirty="0" smtClean="0">
                          <a:effectLst/>
                          <a:latin typeface="Times New Roman" panose="02020603050405020304" pitchFamily="18" charset="0"/>
                          <a:cs typeface="Times New Roman" panose="02020603050405020304" pitchFamily="18" charset="0"/>
                        </a:rPr>
                        <a:t> BÌNH</a:t>
                      </a:r>
                      <a:r>
                        <a:rPr lang="en-US" sz="2000" dirty="0" smtClean="0">
                          <a:effectLst/>
                          <a:latin typeface="Times New Roman" panose="02020603050405020304" pitchFamily="18" charset="0"/>
                          <a:cs typeface="Times New Roman" panose="02020603050405020304" pitchFamily="18" charset="0"/>
                        </a:rPr>
                        <a:t> </a:t>
                      </a:r>
                      <a:r>
                        <a:rPr lang="en-US" sz="2400" dirty="0" smtClean="0">
                          <a:effectLst/>
                          <a:latin typeface="Times New Roman" panose="02020603050405020304" pitchFamily="18" charset="0"/>
                          <a:cs typeface="Times New Roman" panose="02020603050405020304" pitchFamily="18" charset="0"/>
                        </a:rPr>
                        <a:t>…</a:t>
                      </a:r>
                    </a:p>
                    <a:p>
                      <a:pPr marL="457200">
                        <a:lnSpc>
                          <a:spcPct val="150000"/>
                        </a:lnSpc>
                        <a:spcAft>
                          <a:spcPts val="0"/>
                        </a:spcAft>
                      </a:pP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50000"/>
                        </a:lnSpc>
                        <a:spcAft>
                          <a:spcPts val="0"/>
                        </a:spcAft>
                      </a:pPr>
                      <a:endParaRPr lang="vi-VN"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50000"/>
                        </a:lnSpc>
                        <a:spcAft>
                          <a:spcPts val="0"/>
                        </a:spcAft>
                      </a:pPr>
                      <a:r>
                        <a:rPr lang="en-US" sz="2800" dirty="0">
                          <a:effectLst/>
                          <a:latin typeface="Times New Roman" panose="02020603050405020304" pitchFamily="18" charset="0"/>
                          <a:ea typeface="+mn-ea"/>
                          <a:cs typeface="Times New Roman" panose="02020603050405020304" pitchFamily="18" charset="0"/>
                        </a:rPr>
                        <a:t>….</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2441873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algn="ctr"/>
            <a:r>
              <a:rPr lang="vi-VN" sz="4000" b="1" dirty="0">
                <a:latin typeface="Times New Roman" panose="02020603050405020304" pitchFamily="18" charset="0"/>
                <a:cs typeface="Times New Roman" panose="02020603050405020304" pitchFamily="18" charset="0"/>
              </a:rPr>
              <a:t>MÔ HÌNH RUBRIC ĐỊNH LƯỢNG</a:t>
            </a:r>
            <a:endParaRPr lang="vi-VN"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219200"/>
            <a:ext cx="8305800" cy="5181600"/>
          </a:xfrm>
        </p:spPr>
        <p:txBody>
          <a:bodyPr>
            <a:normAutofit/>
          </a:bodyPr>
          <a:lstStyle/>
          <a:p>
            <a:pPr marL="0" indent="0" algn="just">
              <a:buNone/>
            </a:pPr>
            <a:r>
              <a:rPr lang="en-US" sz="2800" dirty="0" err="1">
                <a:latin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Rubric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HS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cột</a:t>
            </a:r>
            <a:r>
              <a:rPr lang="en-US" sz="2800" dirty="0">
                <a:latin typeface="Times New Roman" panose="02020603050405020304" pitchFamily="18" charset="0"/>
                <a:cs typeface="Times New Roman" panose="02020603050405020304" pitchFamily="18" charset="0"/>
              </a:rPr>
              <a:t>: </a:t>
            </a:r>
          </a:p>
          <a:p>
            <a:pPr marL="0" indent="0" algn="just">
              <a:buNone/>
            </a:pP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Cột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endParaRPr lang="en-US" sz="2800" dirty="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GV </a:t>
            </a:r>
            <a:r>
              <a:rPr lang="en-US" sz="2800" dirty="0" err="1">
                <a:latin typeface="Times New Roman" panose="02020603050405020304" pitchFamily="18" charset="0"/>
                <a:cs typeface="Times New Roman" panose="02020603050405020304" pitchFamily="18" charset="0"/>
              </a:rPr>
              <a:t>đặt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bậc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GV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a:t>
            </a:r>
          </a:p>
          <a:p>
            <a:pPr marL="0" indent="0" algn="ctr">
              <a:buNone/>
            </a:pP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Tham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khảo</a:t>
            </a:r>
            <a:r>
              <a:rPr lang="en-US" sz="2800" b="1" dirty="0">
                <a:latin typeface="Times New Roman" panose="02020603050405020304" pitchFamily="18" charset="0"/>
                <a:cs typeface="Times New Roman" panose="02020603050405020304" pitchFamily="18" charset="0"/>
              </a:rPr>
              <a:t> TL </a:t>
            </a:r>
            <a:r>
              <a:rPr lang="en-US" sz="2800" b="1" dirty="0" err="1">
                <a:latin typeface="Times New Roman" panose="02020603050405020304" pitchFamily="18" charset="0"/>
                <a:cs typeface="Times New Roman" panose="02020603050405020304" pitchFamily="18" charset="0"/>
              </a:rPr>
              <a:t>Tập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huấn</a:t>
            </a:r>
            <a:r>
              <a:rPr lang="en-US" sz="2800" b="1" dirty="0">
                <a:latin typeface="Times New Roman" panose="02020603050405020304" pitchFamily="18" charset="0"/>
                <a:cs typeface="Times New Roman" panose="02020603050405020304" pitchFamily="18" charset="0"/>
              </a:rPr>
              <a:t>)</a:t>
            </a:r>
          </a:p>
          <a:p>
            <a:pPr marL="0" indent="0" algn="just">
              <a:buNone/>
            </a:pP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1719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60590"/>
            <a:ext cx="7620000" cy="3249609"/>
          </a:xfrm>
        </p:spPr>
        <p:txBody>
          <a:bodyPr>
            <a:normAutofit/>
          </a:bodyPr>
          <a:lstStyle/>
          <a:p>
            <a:pPr marL="0" indent="0" algn="ctr">
              <a:buNone/>
            </a:pPr>
            <a:r>
              <a:rPr lang="en-US" sz="3200" b="1" dirty="0">
                <a:solidFill>
                  <a:srgbClr val="C00000"/>
                </a:solidFill>
                <a:latin typeface="Times New Roman" panose="02020603050405020304" pitchFamily="18" charset="0"/>
                <a:cs typeface="Times New Roman" panose="02020603050405020304" pitchFamily="18" charset="0"/>
              </a:rPr>
              <a:t>CÁC NHÓM THỰC HÀNH XÂY DỰNG ĐỀ KIỂM TRA TỔNG HỢP/ ĐỀ THI TUYỂN SINH VÀO LỚP 10</a:t>
            </a:r>
          </a:p>
          <a:p>
            <a:pPr marL="0" indent="0" algn="just">
              <a:buNone/>
            </a:pPr>
            <a:r>
              <a:rPr lang="en-US" sz="3200" b="1" dirty="0">
                <a:solidFill>
                  <a:schemeClr val="tx1"/>
                </a:solidFill>
                <a:latin typeface="Times New Roman" panose="02020603050405020304" pitchFamily="18" charset="0"/>
                <a:cs typeface="Times New Roman" panose="02020603050405020304" pitchFamily="18" charset="0"/>
              </a:rPr>
              <a:t>(</a:t>
            </a:r>
            <a:r>
              <a:rPr lang="en-US" sz="3200" b="1" dirty="0" err="1">
                <a:solidFill>
                  <a:schemeClr val="tx1"/>
                </a:solidFill>
                <a:latin typeface="Times New Roman" panose="02020603050405020304" pitchFamily="18" charset="0"/>
                <a:cs typeface="Times New Roman" panose="02020603050405020304" pitchFamily="18" charset="0"/>
              </a:rPr>
              <a:t>Sản</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phẩm</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gồm</a:t>
            </a:r>
            <a:r>
              <a:rPr lang="en-US" sz="3200" b="1" dirty="0">
                <a:solidFill>
                  <a:schemeClr val="tx1"/>
                </a:solidFill>
                <a:latin typeface="Times New Roman" panose="02020603050405020304" pitchFamily="18" charset="0"/>
                <a:cs typeface="Times New Roman" panose="02020603050405020304" pitchFamily="18" charset="0"/>
              </a:rPr>
              <a:t>: ma </a:t>
            </a:r>
            <a:r>
              <a:rPr lang="en-US" sz="3200" b="1" dirty="0" err="1">
                <a:solidFill>
                  <a:schemeClr val="tx1"/>
                </a:solidFill>
                <a:latin typeface="Times New Roman" panose="02020603050405020304" pitchFamily="18" charset="0"/>
                <a:cs typeface="Times New Roman" panose="02020603050405020304" pitchFamily="18" charset="0"/>
              </a:rPr>
              <a:t>trận</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đề</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kiểm</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tra</a:t>
            </a:r>
            <a:r>
              <a:rPr lang="en-US" sz="3200" b="1" dirty="0">
                <a:solidFill>
                  <a:schemeClr val="tx1"/>
                </a:solidFill>
                <a:latin typeface="Times New Roman" panose="02020603050405020304" pitchFamily="18" charset="0"/>
                <a:cs typeface="Times New Roman" panose="02020603050405020304" pitchFamily="18" charset="0"/>
              </a:rPr>
              <a:t>/</a:t>
            </a:r>
            <a:r>
              <a:rPr lang="en-US" sz="3200" b="1" dirty="0" err="1">
                <a:solidFill>
                  <a:schemeClr val="tx1"/>
                </a:solidFill>
                <a:latin typeface="Times New Roman" panose="02020603050405020304" pitchFamily="18" charset="0"/>
                <a:cs typeface="Times New Roman" panose="02020603050405020304" pitchFamily="18" charset="0"/>
              </a:rPr>
              <a:t>thi</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hướng</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dẫn</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chấm</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bằng</a:t>
            </a:r>
            <a:r>
              <a:rPr lang="en-US" sz="3200" b="1" dirty="0">
                <a:solidFill>
                  <a:schemeClr val="tx1"/>
                </a:solidFill>
                <a:latin typeface="Times New Roman" panose="02020603050405020304" pitchFamily="18" charset="0"/>
                <a:cs typeface="Times New Roman" panose="02020603050405020304" pitchFamily="18" charset="0"/>
              </a:rPr>
              <a:t> Rubric)</a:t>
            </a:r>
            <a:endParaRPr lang="vi-VN" sz="3200" b="1" dirty="0">
              <a:solidFill>
                <a:schemeClr val="tx1"/>
              </a:solidFill>
            </a:endParaRPr>
          </a:p>
        </p:txBody>
      </p:sp>
    </p:spTree>
    <p:extLst>
      <p:ext uri="{BB962C8B-B14F-4D97-AF65-F5344CB8AC3E}">
        <p14:creationId xmlns:p14="http://schemas.microsoft.com/office/powerpoint/2010/main" val="20876275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lum bright="20000"/>
          </a:blip>
          <a:srcRect/>
          <a:stretch>
            <a:fillRect/>
          </a:stretch>
        </p:blipFill>
        <p:spPr bwMode="auto">
          <a:xfrm>
            <a:off x="0" y="0"/>
            <a:ext cx="9170988" cy="6858000"/>
          </a:xfrm>
          <a:prstGeom prst="rect">
            <a:avLst/>
          </a:prstGeom>
          <a:ln>
            <a:noFill/>
          </a:ln>
          <a:effectLst>
            <a:outerShdw blurRad="292100" dist="139700" dir="2700000" algn="tl" rotWithShape="0">
              <a:srgbClr val="333333">
                <a:alpha val="65000"/>
              </a:srgbClr>
            </a:outerShdw>
          </a:effectLst>
        </p:spPr>
      </p:pic>
      <p:sp>
        <p:nvSpPr>
          <p:cNvPr id="34818" name="Rectangle 5"/>
          <p:cNvSpPr>
            <a:spLocks noChangeArrowheads="1"/>
          </p:cNvSpPr>
          <p:nvPr/>
        </p:nvSpPr>
        <p:spPr bwMode="auto">
          <a:xfrm>
            <a:off x="500743" y="2123621"/>
            <a:ext cx="8055428" cy="1215717"/>
          </a:xfrm>
          <a:prstGeom prst="rect">
            <a:avLst/>
          </a:prstGeom>
          <a:noFill/>
          <a:ln w="9525">
            <a:noFill/>
            <a:miter lim="800000"/>
            <a:headEnd/>
            <a:tailEnd/>
          </a:ln>
        </p:spPr>
        <p:txBody>
          <a:bodyPr wrap="square">
            <a:spAutoFit/>
          </a:bodyPr>
          <a:lstStyle/>
          <a:p>
            <a:pPr algn="ctr" eaLnBrk="0" hangingPunct="0">
              <a:spcBef>
                <a:spcPts val="600"/>
              </a:spcBef>
            </a:pPr>
            <a:r>
              <a:rPr lang="en-US" sz="4000" b="1" i="1" dirty="0" err="1">
                <a:solidFill>
                  <a:srgbClr val="FF0000"/>
                </a:solidFill>
                <a:effectLst>
                  <a:outerShdw blurRad="38100" dist="38100" dir="2700000" algn="tl">
                    <a:srgbClr val="000000">
                      <a:alpha val="43137"/>
                    </a:srgbClr>
                  </a:outerShdw>
                </a:effectLst>
                <a:latin typeface="Arial" charset="0"/>
                <a:cs typeface="Arial" charset="0"/>
              </a:rPr>
              <a:t>Trân</a:t>
            </a:r>
            <a:r>
              <a:rPr lang="en-US" sz="4000" b="1" i="1" dirty="0">
                <a:solidFill>
                  <a:srgbClr val="FF0000"/>
                </a:solidFill>
                <a:effectLst>
                  <a:outerShdw blurRad="38100" dist="38100" dir="2700000" algn="tl">
                    <a:srgbClr val="000000">
                      <a:alpha val="43137"/>
                    </a:srgbClr>
                  </a:outerShdw>
                </a:effectLst>
                <a:latin typeface="Arial" charset="0"/>
                <a:cs typeface="Arial" charset="0"/>
              </a:rPr>
              <a:t> </a:t>
            </a:r>
            <a:r>
              <a:rPr lang="en-US" sz="4000" b="1" i="1" dirty="0" err="1">
                <a:solidFill>
                  <a:srgbClr val="FF0000"/>
                </a:solidFill>
                <a:effectLst>
                  <a:outerShdw blurRad="38100" dist="38100" dir="2700000" algn="tl">
                    <a:srgbClr val="000000">
                      <a:alpha val="43137"/>
                    </a:srgbClr>
                  </a:outerShdw>
                </a:effectLst>
                <a:latin typeface="Arial" charset="0"/>
                <a:cs typeface="Arial" charset="0"/>
              </a:rPr>
              <a:t>trọng</a:t>
            </a:r>
            <a:r>
              <a:rPr lang="en-US" sz="4000" b="1" i="1" dirty="0">
                <a:solidFill>
                  <a:srgbClr val="FF0000"/>
                </a:solidFill>
                <a:effectLst>
                  <a:outerShdw blurRad="38100" dist="38100" dir="2700000" algn="tl">
                    <a:srgbClr val="000000">
                      <a:alpha val="43137"/>
                    </a:srgbClr>
                  </a:outerShdw>
                </a:effectLst>
                <a:latin typeface="Arial" charset="0"/>
                <a:cs typeface="Arial" charset="0"/>
              </a:rPr>
              <a:t> </a:t>
            </a:r>
            <a:r>
              <a:rPr lang="en-US" sz="4000" b="1" i="1" dirty="0" err="1">
                <a:solidFill>
                  <a:srgbClr val="FF0000"/>
                </a:solidFill>
                <a:effectLst>
                  <a:outerShdw blurRad="38100" dist="38100" dir="2700000" algn="tl">
                    <a:srgbClr val="000000">
                      <a:alpha val="43137"/>
                    </a:srgbClr>
                  </a:outerShdw>
                </a:effectLst>
                <a:latin typeface="Arial" charset="0"/>
                <a:cs typeface="Arial" charset="0"/>
              </a:rPr>
              <a:t>cảm</a:t>
            </a:r>
            <a:r>
              <a:rPr lang="en-US" sz="4000" b="1" i="1" dirty="0">
                <a:solidFill>
                  <a:srgbClr val="FF0000"/>
                </a:solidFill>
                <a:effectLst>
                  <a:outerShdw blurRad="38100" dist="38100" dir="2700000" algn="tl">
                    <a:srgbClr val="000000">
                      <a:alpha val="43137"/>
                    </a:srgbClr>
                  </a:outerShdw>
                </a:effectLst>
                <a:latin typeface="Arial" charset="0"/>
                <a:cs typeface="Arial" charset="0"/>
              </a:rPr>
              <a:t> </a:t>
            </a:r>
            <a:r>
              <a:rPr lang="en-US" sz="4000" b="1" i="1" dirty="0" err="1">
                <a:solidFill>
                  <a:srgbClr val="FF0000"/>
                </a:solidFill>
                <a:effectLst>
                  <a:outerShdw blurRad="38100" dist="38100" dir="2700000" algn="tl">
                    <a:srgbClr val="000000">
                      <a:alpha val="43137"/>
                    </a:srgbClr>
                  </a:outerShdw>
                </a:effectLst>
                <a:latin typeface="Arial" charset="0"/>
                <a:cs typeface="Arial" charset="0"/>
              </a:rPr>
              <a:t>ơn</a:t>
            </a:r>
            <a:r>
              <a:rPr lang="en-US" sz="4000" b="1" i="1" dirty="0">
                <a:solidFill>
                  <a:srgbClr val="FF0000"/>
                </a:solidFill>
                <a:effectLst>
                  <a:outerShdw blurRad="38100" dist="38100" dir="2700000" algn="tl">
                    <a:srgbClr val="000000">
                      <a:alpha val="43137"/>
                    </a:srgbClr>
                  </a:outerShdw>
                </a:effectLst>
                <a:latin typeface="Arial" charset="0"/>
                <a:cs typeface="Arial" charset="0"/>
              </a:rPr>
              <a:t> </a:t>
            </a:r>
            <a:r>
              <a:rPr lang="en-US" sz="4000" b="1" i="1" dirty="0" err="1">
                <a:solidFill>
                  <a:srgbClr val="FF0000"/>
                </a:solidFill>
                <a:effectLst>
                  <a:outerShdw blurRad="38100" dist="38100" dir="2700000" algn="tl">
                    <a:srgbClr val="000000">
                      <a:alpha val="43137"/>
                    </a:srgbClr>
                  </a:outerShdw>
                </a:effectLst>
                <a:latin typeface="Arial" charset="0"/>
                <a:cs typeface="Arial" charset="0"/>
              </a:rPr>
              <a:t>quý</a:t>
            </a:r>
            <a:r>
              <a:rPr lang="en-US" sz="4000" b="1" i="1" dirty="0">
                <a:solidFill>
                  <a:srgbClr val="FF0000"/>
                </a:solidFill>
                <a:effectLst>
                  <a:outerShdw blurRad="38100" dist="38100" dir="2700000" algn="tl">
                    <a:srgbClr val="000000">
                      <a:alpha val="43137"/>
                    </a:srgbClr>
                  </a:outerShdw>
                </a:effectLst>
                <a:latin typeface="Arial" charset="0"/>
                <a:cs typeface="Arial" charset="0"/>
              </a:rPr>
              <a:t> </a:t>
            </a:r>
            <a:r>
              <a:rPr lang="en-US" sz="4000" b="1" i="1" dirty="0" err="1">
                <a:solidFill>
                  <a:srgbClr val="FF0000"/>
                </a:solidFill>
                <a:effectLst>
                  <a:outerShdw blurRad="38100" dist="38100" dir="2700000" algn="tl">
                    <a:srgbClr val="000000">
                      <a:alpha val="43137"/>
                    </a:srgbClr>
                  </a:outerShdw>
                </a:effectLst>
                <a:latin typeface="Arial" charset="0"/>
                <a:cs typeface="Arial" charset="0"/>
              </a:rPr>
              <a:t>thầy</a:t>
            </a:r>
            <a:r>
              <a:rPr lang="en-US" sz="4000" b="1" i="1" dirty="0">
                <a:solidFill>
                  <a:srgbClr val="FF0000"/>
                </a:solidFill>
                <a:effectLst>
                  <a:outerShdw blurRad="38100" dist="38100" dir="2700000" algn="tl">
                    <a:srgbClr val="000000">
                      <a:alpha val="43137"/>
                    </a:srgbClr>
                  </a:outerShdw>
                </a:effectLst>
                <a:latin typeface="Arial" charset="0"/>
                <a:cs typeface="Arial" charset="0"/>
              </a:rPr>
              <a:t>, </a:t>
            </a:r>
            <a:r>
              <a:rPr lang="en-US" sz="4000" b="1" i="1" dirty="0" err="1">
                <a:solidFill>
                  <a:srgbClr val="FF0000"/>
                </a:solidFill>
                <a:effectLst>
                  <a:outerShdw blurRad="38100" dist="38100" dir="2700000" algn="tl">
                    <a:srgbClr val="000000">
                      <a:alpha val="43137"/>
                    </a:srgbClr>
                  </a:outerShdw>
                </a:effectLst>
                <a:latin typeface="Arial" charset="0"/>
                <a:cs typeface="Arial" charset="0"/>
              </a:rPr>
              <a:t>cô</a:t>
            </a:r>
            <a:r>
              <a:rPr lang="en-US" sz="4000" b="1" i="1" dirty="0">
                <a:solidFill>
                  <a:srgbClr val="FF0000"/>
                </a:solidFill>
                <a:effectLst>
                  <a:outerShdw blurRad="38100" dist="38100" dir="2700000" algn="tl">
                    <a:srgbClr val="000000">
                      <a:alpha val="43137"/>
                    </a:srgbClr>
                  </a:outerShdw>
                </a:effectLst>
                <a:latin typeface="Arial" charset="0"/>
                <a:cs typeface="Arial" charset="0"/>
              </a:rPr>
              <a:t>!</a:t>
            </a:r>
          </a:p>
          <a:p>
            <a:pPr algn="ctr" eaLnBrk="0" hangingPunct="0">
              <a:spcBef>
                <a:spcPts val="600"/>
              </a:spcBef>
            </a:pPr>
            <a:endParaRPr lang="en-US" sz="2800" b="1" i="1" dirty="0">
              <a:solidFill>
                <a:srgbClr val="0070C0"/>
              </a:solidFill>
              <a:effectLst>
                <a:outerShdw blurRad="38100" dist="38100" dir="2700000" algn="tl">
                  <a:srgbClr val="000000">
                    <a:alpha val="43137"/>
                  </a:srgbClr>
                </a:outerShdw>
              </a:effectLst>
            </a:endParaRPr>
          </a:p>
        </p:txBody>
      </p:sp>
      <p:sp>
        <p:nvSpPr>
          <p:cNvPr id="5" name="Rectangle 6"/>
          <p:cNvSpPr>
            <a:spLocks/>
          </p:cNvSpPr>
          <p:nvPr/>
        </p:nvSpPr>
        <p:spPr bwMode="auto">
          <a:xfrm>
            <a:off x="2098640" y="3023010"/>
            <a:ext cx="5562600" cy="2628282"/>
          </a:xfrm>
          <a:prstGeom prst="rect">
            <a:avLst/>
          </a:prstGeom>
          <a:noFill/>
          <a:ln w="9525">
            <a:noFill/>
            <a:miter lim="800000"/>
            <a:headEnd/>
            <a:tailEnd/>
          </a:ln>
        </p:spPr>
        <p:txBody>
          <a:bodyPr/>
          <a:lstStyle/>
          <a:p>
            <a:pPr marL="342900" indent="-342900" algn="ctr" eaLnBrk="1" hangingPunct="1">
              <a:lnSpc>
                <a:spcPct val="150000"/>
              </a:lnSpc>
              <a:spcBef>
                <a:spcPts val="600"/>
              </a:spcBef>
            </a:pPr>
            <a:endParaRPr lang="en-US" sz="2100" b="1" i="1" dirty="0">
              <a:solidFill>
                <a:srgbClr val="0070C0"/>
              </a:solidFill>
              <a:latin typeface="Arial" charset="0"/>
            </a:endParaRPr>
          </a:p>
          <a:p>
            <a:pPr marL="342900" indent="-342900" algn="ctr" eaLnBrk="1" hangingPunct="1">
              <a:lnSpc>
                <a:spcPct val="150000"/>
              </a:lnSpc>
              <a:spcBef>
                <a:spcPts val="600"/>
              </a:spcBef>
            </a:pPr>
            <a:endParaRPr lang="en-US" sz="2100" b="1" i="1" dirty="0">
              <a:solidFill>
                <a:srgbClr val="0070C0"/>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a:r>
              <a:rPr lang="en-US" sz="3600" b="1" dirty="0">
                <a:solidFill>
                  <a:srgbClr val="FF0000"/>
                </a:solidFill>
                <a:latin typeface="Times New Roman" pitchFamily="18" charset="0"/>
                <a:cs typeface="Times New Roman" pitchFamily="18" charset="0"/>
              </a:rPr>
              <a:t>CÁC THÀNH TỐ CỦA NĂNG LỰC</a:t>
            </a:r>
          </a:p>
        </p:txBody>
      </p:sp>
      <p:sp>
        <p:nvSpPr>
          <p:cNvPr id="3" name="Content Placeholder 2"/>
          <p:cNvSpPr>
            <a:spLocks noGrp="1"/>
          </p:cNvSpPr>
          <p:nvPr>
            <p:ph idx="1"/>
          </p:nvPr>
        </p:nvSpPr>
        <p:spPr/>
        <p:txBody>
          <a:bodyPr/>
          <a:lstStyle/>
          <a:p>
            <a:endParaRPr lang="en-US" dirty="0"/>
          </a:p>
          <a:p>
            <a:r>
              <a:rPr lang="en-US" sz="3200" b="1" dirty="0" err="1">
                <a:latin typeface="Times New Roman" pitchFamily="18" charset="0"/>
                <a:cs typeface="Times New Roman" pitchFamily="18" charset="0"/>
              </a:rPr>
              <a:t>Kiến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thức</a:t>
            </a:r>
            <a:r>
              <a:rPr lang="en-US" sz="3200" b="1" dirty="0">
                <a:latin typeface="Times New Roman" pitchFamily="18" charset="0"/>
                <a:cs typeface="Times New Roman" pitchFamily="18" charset="0"/>
              </a:rPr>
              <a:t>/</a:t>
            </a:r>
            <a:r>
              <a:rPr lang="en-US" sz="3200" b="1" dirty="0" err="1">
                <a:latin typeface="Times New Roman" pitchFamily="18" charset="0"/>
                <a:cs typeface="Times New Roman" pitchFamily="18" charset="0"/>
              </a:rPr>
              <a:t>hiểu</a:t>
            </a:r>
            <a:r>
              <a:rPr lang="en-US" sz="3200" b="1" dirty="0">
                <a:latin typeface="Times New Roman" pitchFamily="18" charset="0"/>
                <a:cs typeface="Times New Roman" pitchFamily="18" charset="0"/>
              </a:rPr>
              <a:t> - </a:t>
            </a:r>
            <a:r>
              <a:rPr lang="en-US" sz="3200" b="1" dirty="0" err="1">
                <a:latin typeface="Times New Roman" pitchFamily="18" charset="0"/>
                <a:cs typeface="Times New Roman" pitchFamily="18" charset="0"/>
              </a:rPr>
              <a:t>lí</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thuyết</a:t>
            </a:r>
            <a:endParaRPr lang="en-US" sz="3200" b="1" dirty="0">
              <a:latin typeface="Times New Roman" pitchFamily="18" charset="0"/>
              <a:cs typeface="Times New Roman" pitchFamily="18" charset="0"/>
            </a:endParaRPr>
          </a:p>
          <a:p>
            <a:pPr>
              <a:buNone/>
            </a:pPr>
            <a:endParaRPr lang="en-US" sz="3200" b="1" dirty="0">
              <a:latin typeface="Times New Roman" pitchFamily="18" charset="0"/>
              <a:cs typeface="Times New Roman" pitchFamily="18" charset="0"/>
            </a:endParaRPr>
          </a:p>
          <a:p>
            <a:r>
              <a:rPr lang="en-US" sz="3200" b="1" dirty="0" err="1">
                <a:latin typeface="Times New Roman" pitchFamily="18" charset="0"/>
                <a:cs typeface="Times New Roman" pitchFamily="18" charset="0"/>
              </a:rPr>
              <a:t>Kĩ</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năng</a:t>
            </a:r>
            <a:r>
              <a:rPr lang="en-US" sz="3200" b="1" dirty="0">
                <a:latin typeface="Times New Roman" pitchFamily="18" charset="0"/>
                <a:cs typeface="Times New Roman" pitchFamily="18" charset="0"/>
              </a:rPr>
              <a:t>/</a:t>
            </a:r>
            <a:r>
              <a:rPr lang="en-US" sz="3200" b="1" dirty="0" err="1">
                <a:latin typeface="Times New Roman" pitchFamily="18" charset="0"/>
                <a:cs typeface="Times New Roman" pitchFamily="18" charset="0"/>
              </a:rPr>
              <a:t>làm</a:t>
            </a:r>
            <a:r>
              <a:rPr lang="en-US" sz="3200" b="1" dirty="0">
                <a:latin typeface="Times New Roman" pitchFamily="18" charset="0"/>
                <a:cs typeface="Times New Roman" pitchFamily="18" charset="0"/>
              </a:rPr>
              <a:t> - </a:t>
            </a:r>
            <a:r>
              <a:rPr lang="en-US" sz="3200" b="1" dirty="0" err="1">
                <a:latin typeface="Times New Roman" pitchFamily="18" charset="0"/>
                <a:cs typeface="Times New Roman" pitchFamily="18" charset="0"/>
              </a:rPr>
              <a:t>thực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hành</a:t>
            </a:r>
            <a:endParaRPr lang="en-US" sz="3200" b="1" dirty="0">
              <a:latin typeface="Times New Roman" pitchFamily="18" charset="0"/>
              <a:cs typeface="Times New Roman" pitchFamily="18" charset="0"/>
            </a:endParaRPr>
          </a:p>
          <a:p>
            <a:pPr>
              <a:buNone/>
            </a:pPr>
            <a:endParaRPr lang="en-US" sz="3200" b="1" dirty="0">
              <a:latin typeface="Times New Roman" pitchFamily="18" charset="0"/>
              <a:cs typeface="Times New Roman" pitchFamily="18" charset="0"/>
            </a:endParaRPr>
          </a:p>
          <a:p>
            <a:r>
              <a:rPr lang="en-US" sz="3200" b="1" dirty="0" err="1">
                <a:latin typeface="Times New Roman" pitchFamily="18" charset="0"/>
                <a:cs typeface="Times New Roman" pitchFamily="18" charset="0"/>
              </a:rPr>
              <a:t>Thái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a:t>
            </a:r>
            <a:r>
              <a:rPr lang="en-US" sz="3200" b="1" dirty="0">
                <a:latin typeface="Times New Roman" pitchFamily="18" charset="0"/>
                <a:cs typeface="Times New Roman" pitchFamily="18" charset="0"/>
              </a:rPr>
              <a:t>/</a:t>
            </a:r>
            <a:r>
              <a:rPr lang="en-US" sz="3200" b="1" dirty="0" err="1">
                <a:latin typeface="Times New Roman" pitchFamily="18" charset="0"/>
                <a:cs typeface="Times New Roman" pitchFamily="18" charset="0"/>
              </a:rPr>
              <a:t>ứng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xử</a:t>
            </a:r>
            <a:r>
              <a:rPr lang="en-US" sz="3200" b="1" dirty="0">
                <a:latin typeface="Times New Roman" pitchFamily="18" charset="0"/>
                <a:cs typeface="Times New Roman" pitchFamily="18" charset="0"/>
              </a:rPr>
              <a:t> - </a:t>
            </a:r>
            <a:r>
              <a:rPr lang="en-US" sz="3200" b="1" dirty="0" err="1">
                <a:latin typeface="Times New Roman" pitchFamily="18" charset="0"/>
                <a:cs typeface="Times New Roman" pitchFamily="18" charset="0"/>
              </a:rPr>
              <a:t>thể</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hiện</a:t>
            </a:r>
            <a:endParaRPr lang="en-US" sz="3200" b="1" dirty="0">
              <a:latin typeface="Times New Roman" pitchFamily="18" charset="0"/>
              <a:cs typeface="Times New Roman" pitchFamily="18" charset="0"/>
            </a:endParaRPr>
          </a:p>
        </p:txBody>
      </p:sp>
      <p:sp>
        <p:nvSpPr>
          <p:cNvPr id="10" name="Right Brace 9"/>
          <p:cNvSpPr/>
          <p:nvPr/>
        </p:nvSpPr>
        <p:spPr>
          <a:xfrm>
            <a:off x="5867400" y="2743200"/>
            <a:ext cx="457200" cy="2438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Cloud 10"/>
          <p:cNvSpPr/>
          <p:nvPr/>
        </p:nvSpPr>
        <p:spPr>
          <a:xfrm>
            <a:off x="6313227" y="2552131"/>
            <a:ext cx="2514600" cy="2133600"/>
          </a:xfrm>
          <a:prstGeom prst="cloud">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tx1"/>
                </a:solidFill>
                <a:latin typeface="Times New Roman" pitchFamily="18" charset="0"/>
                <a:cs typeface="Times New Roman" pitchFamily="18" charset="0"/>
              </a:rPr>
              <a:t>Giải</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quyết</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một</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vấn</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đề</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trong</a:t>
            </a:r>
            <a:r>
              <a:rPr lang="en-US" sz="2400" b="1" dirty="0">
                <a:solidFill>
                  <a:schemeClr val="tx1"/>
                </a:solidFill>
                <a:latin typeface="Times New Roman" pitchFamily="18" charset="0"/>
                <a:cs typeface="Times New Roman" pitchFamily="18" charset="0"/>
              </a:rPr>
              <a:t> HT/ </a:t>
            </a:r>
            <a:r>
              <a:rPr lang="en-US" sz="2400" b="1" dirty="0" err="1">
                <a:solidFill>
                  <a:schemeClr val="tx1"/>
                </a:solidFill>
                <a:latin typeface="Times New Roman" pitchFamily="18" charset="0"/>
                <a:cs typeface="Times New Roman" pitchFamily="18" charset="0"/>
              </a:rPr>
              <a:t>cuộc</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sống</a:t>
            </a:r>
            <a:endParaRPr lang="en-US" sz="2400" b="1" dirty="0">
              <a:solidFill>
                <a:schemeClr val="tx1"/>
              </a:solidFill>
              <a:latin typeface="Times New Roman" pitchFamily="18" charset="0"/>
              <a:cs typeface="Times New Roman" pitchFamily="18" charset="0"/>
            </a:endParaRPr>
          </a:p>
        </p:txBody>
      </p:sp>
      <p:sp>
        <p:nvSpPr>
          <p:cNvPr id="12" name="Down Arrow 11"/>
          <p:cNvSpPr/>
          <p:nvPr/>
        </p:nvSpPr>
        <p:spPr>
          <a:xfrm>
            <a:off x="7391198" y="4681182"/>
            <a:ext cx="381000" cy="609600"/>
          </a:xfrm>
          <a:prstGeom prst="down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uble Wave 12"/>
          <p:cNvSpPr/>
          <p:nvPr/>
        </p:nvSpPr>
        <p:spPr>
          <a:xfrm>
            <a:off x="6324600" y="5314926"/>
            <a:ext cx="2514600" cy="990600"/>
          </a:xfrm>
          <a:prstGeom prst="doubleWave">
            <a:avLst>
              <a:gd name="adj1" fmla="val 625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NĂNG LỰC</a:t>
            </a:r>
          </a:p>
        </p:txBody>
      </p:sp>
    </p:spTree>
    <p:extLst>
      <p:ext uri="{BB962C8B-B14F-4D97-AF65-F5344CB8AC3E}">
        <p14:creationId xmlns:p14="http://schemas.microsoft.com/office/powerpoint/2010/main" val="2286619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94735861"/>
              </p:ext>
            </p:extLst>
          </p:nvPr>
        </p:nvGraphicFramePr>
        <p:xfrm>
          <a:off x="609600" y="762000"/>
          <a:ext cx="7162800" cy="528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524000" y="5105400"/>
            <a:ext cx="5334000" cy="609600"/>
          </a:xfrm>
          <a:prstGeom prst="rect">
            <a:avLst/>
          </a:prstGeom>
          <a:solidFill>
            <a:schemeClr val="accent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ĐÁNH GIÁ THEO ĐỊNH HƯỚNG PHÁT TRIỂN NL</a:t>
            </a:r>
            <a:endParaRPr lang="vi-VN"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676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685800"/>
            <a:ext cx="7010399" cy="5486400"/>
          </a:xfrm>
        </p:spPr>
      </p:pic>
      <p:sp>
        <p:nvSpPr>
          <p:cNvPr id="5" name="Explosion 1 4"/>
          <p:cNvSpPr/>
          <p:nvPr/>
        </p:nvSpPr>
        <p:spPr>
          <a:xfrm>
            <a:off x="981501" y="3788391"/>
            <a:ext cx="3048000" cy="16764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b="1" dirty="0"/>
              <a:t>KIẾN THỨC</a:t>
            </a:r>
          </a:p>
          <a:p>
            <a:pPr algn="ctr"/>
            <a:r>
              <a:rPr lang="vi-VN" dirty="0"/>
              <a:t>....</a:t>
            </a:r>
          </a:p>
        </p:txBody>
      </p:sp>
      <p:sp>
        <p:nvSpPr>
          <p:cNvPr id="6" name="Explosion 1 5"/>
          <p:cNvSpPr/>
          <p:nvPr/>
        </p:nvSpPr>
        <p:spPr>
          <a:xfrm>
            <a:off x="5410200" y="3145809"/>
            <a:ext cx="2743200" cy="1480782"/>
          </a:xfrm>
          <a:prstGeom prst="irregularSeal1">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b="1" dirty="0">
                <a:solidFill>
                  <a:schemeClr val="tx1"/>
                </a:solidFill>
              </a:rPr>
              <a:t>KĨ NĂNG, NĂNG LỰC</a:t>
            </a:r>
          </a:p>
        </p:txBody>
      </p:sp>
    </p:spTree>
    <p:extLst>
      <p:ext uri="{BB962C8B-B14F-4D97-AF65-F5344CB8AC3E}">
        <p14:creationId xmlns:p14="http://schemas.microsoft.com/office/powerpoint/2010/main" val="890709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34400" cy="1295400"/>
          </a:xfrm>
        </p:spPr>
        <p:txBody>
          <a:bodyPr>
            <a:normAutofit/>
          </a:bodyPr>
          <a:lstStyle/>
          <a:p>
            <a:pPr algn="ctr"/>
            <a:r>
              <a:rPr lang="en-US" sz="3000" b="1" dirty="0">
                <a:solidFill>
                  <a:srgbClr val="FF0000"/>
                </a:solidFill>
                <a:latin typeface="Times New Roman" pitchFamily="18" charset="0"/>
                <a:cs typeface="Times New Roman" pitchFamily="18" charset="0"/>
              </a:rPr>
              <a:t>ĐÁNH GIÁ THEO ĐỊNH HƯỚNG PHÁT TRIỂN NĂNG LỰC TRONG MÔN NGỮ VĂN</a:t>
            </a:r>
          </a:p>
        </p:txBody>
      </p:sp>
      <p:sp>
        <p:nvSpPr>
          <p:cNvPr id="3" name="Content Placeholder 2"/>
          <p:cNvSpPr>
            <a:spLocks noGrp="1"/>
          </p:cNvSpPr>
          <p:nvPr>
            <p:ph idx="1"/>
          </p:nvPr>
        </p:nvSpPr>
        <p:spPr>
          <a:xfrm>
            <a:off x="0" y="1935480"/>
            <a:ext cx="8991600" cy="4693920"/>
          </a:xfrm>
        </p:spPr>
        <p:txBody>
          <a:bodyPr>
            <a:normAutofit/>
          </a:bodyPr>
          <a:lstStyle/>
          <a:p>
            <a:pPr marL="514350" indent="-514350" algn="just">
              <a:buAutoNum type="arabicParenR"/>
            </a:pPr>
            <a:r>
              <a:rPr lang="vi-VN" sz="2800" b="1" dirty="0">
                <a:latin typeface="Times New Roman" panose="02020603050405020304" pitchFamily="18" charset="0"/>
                <a:cs typeface="Times New Roman" panose="02020603050405020304" pitchFamily="18" charset="0"/>
              </a:rPr>
              <a:t>Nội dung đánh giá mang tính tổng hợp, gắn với việc giải quyết các tình huống thực tiễn.</a:t>
            </a:r>
            <a:endParaRPr lang="vi-VN" sz="2800" b="1" dirty="0">
              <a:solidFill>
                <a:srgbClr val="C00000"/>
              </a:solidFill>
              <a:latin typeface="Times New Roman" panose="02020603050405020304" pitchFamily="18" charset="0"/>
              <a:cs typeface="Times New Roman" panose="02020603050405020304" pitchFamily="18" charset="0"/>
            </a:endParaRPr>
          </a:p>
          <a:p>
            <a:pPr marL="514350" indent="-514350" algn="just">
              <a:buFont typeface="Wingdings 2"/>
              <a:buAutoNum type="arabicParenR"/>
            </a:pPr>
            <a:r>
              <a:rPr lang="vi-VN" sz="2800" b="1" dirty="0">
                <a:latin typeface="Times New Roman" panose="02020603050405020304" pitchFamily="18" charset="0"/>
                <a:cs typeface="Times New Roman" panose="02020603050405020304" pitchFamily="18" charset="0"/>
              </a:rPr>
              <a:t> Đảm bảo sự phân hóa chính xác NL của người học</a:t>
            </a:r>
          </a:p>
          <a:p>
            <a:pPr marL="514350" indent="-514350" algn="just">
              <a:buFont typeface="Wingdings 2"/>
              <a:buAutoNum type="arabicParenR"/>
            </a:pPr>
            <a:r>
              <a:rPr lang="vi-VN" sz="2800" b="1" dirty="0">
                <a:latin typeface="Times New Roman" panose="02020603050405020304" pitchFamily="18" charset="0"/>
                <a:cs typeface="Times New Roman" panose="02020603050405020304" pitchFamily="18" charset="0"/>
              </a:rPr>
              <a:t>Sử dụng </a:t>
            </a:r>
            <a:r>
              <a:rPr lang="en-US" sz="2800" b="1" dirty="0" err="1">
                <a:latin typeface="Times New Roman" pitchFamily="18" charset="0"/>
                <a:cs typeface="Times New Roman" pitchFamily="18" charset="0"/>
              </a:rPr>
              <a:t>đa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dạng</a:t>
            </a:r>
            <a:r>
              <a:rPr lang="en-US" sz="2800" b="1" dirty="0">
                <a:latin typeface="Times New Roman" pitchFamily="18" charset="0"/>
                <a:cs typeface="Times New Roman" pitchFamily="18" charset="0"/>
              </a:rPr>
              <a:t> </a:t>
            </a:r>
            <a:r>
              <a:rPr lang="vi-VN" sz="2800" b="1" dirty="0">
                <a:latin typeface="Times New Roman" panose="02020603050405020304" pitchFamily="18" charset="0"/>
                <a:cs typeface="Times New Roman" panose="02020603050405020304" pitchFamily="18" charset="0"/>
              </a:rPr>
              <a:t>các phương pháp đánh giá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chú</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tới</a:t>
            </a:r>
            <a:r>
              <a:rPr lang="en-US" sz="2800" b="1" dirty="0">
                <a:latin typeface="Times New Roman" pitchFamily="18" charset="0"/>
                <a:cs typeface="Times New Roman" pitchFamily="18" charset="0"/>
              </a:rPr>
              <a:t> ĐG </a:t>
            </a:r>
            <a:r>
              <a:rPr lang="en-US" sz="2800" b="1" dirty="0" err="1">
                <a:latin typeface="Times New Roman" pitchFamily="18" charset="0"/>
                <a:cs typeface="Times New Roman" pitchFamily="18" charset="0"/>
              </a:rPr>
              <a:t>quá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trình</a:t>
            </a:r>
            <a:endParaRPr lang="vi-VN" sz="2800" b="1" dirty="0">
              <a:latin typeface="Times New Roman" panose="02020603050405020304" pitchFamily="18" charset="0"/>
              <a:cs typeface="Times New Roman" panose="02020603050405020304" pitchFamily="18" charset="0"/>
            </a:endParaRPr>
          </a:p>
          <a:p>
            <a:pPr marL="514350" indent="-514350" algn="just">
              <a:buAutoNum type="arabicParenR"/>
            </a:pPr>
            <a:r>
              <a:rPr lang="vi-VN" sz="2800" b="1" dirty="0">
                <a:latin typeface="Times New Roman" panose="02020603050405020304" pitchFamily="18" charset="0"/>
                <a:cs typeface="Times New Roman" panose="02020603050405020304" pitchFamily="18" charset="0"/>
              </a:rPr>
              <a:t>Chú trọng phát triển một số năng lực môn học (vận dụng tổng hợp những kiến thức, kĩ năng sử dụng tiếng Việt vào quá trình đọc viết, nói và nghe; năng lực thẩm mĩ) và một số năng lực chung. </a:t>
            </a:r>
            <a:endParaRPr lang="en-US" sz="2800" b="1" dirty="0">
              <a:latin typeface="Times New Roman" pitchFamily="18" charset="0"/>
              <a:cs typeface="Times New Roman" pitchFamily="18" charset="0"/>
            </a:endParaRP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 xmlns:a16="http://schemas.microsoft.com/office/drawing/2014/main" id="{B2C2D849-DE25-427C-8C82-CDCF52E0509F}"/>
                  </a:ext>
                </a:extLst>
              </p14:cNvPr>
              <p14:cNvContentPartPr/>
              <p14:nvPr/>
            </p14:nvContentPartPr>
            <p14:xfrm>
              <a:off x="7696440" y="6851520"/>
              <a:ext cx="360" cy="360"/>
            </p14:xfrm>
          </p:contentPart>
        </mc:Choice>
        <mc:Fallback xmlns="">
          <p:pic>
            <p:nvPicPr>
              <p:cNvPr id="4" name="Ink 3">
                <a:extLst>
                  <a:ext uri="{FF2B5EF4-FFF2-40B4-BE49-F238E27FC236}">
                    <a16:creationId xmlns:a16="http://schemas.microsoft.com/office/drawing/2014/main" id="{B2C2D849-DE25-427C-8C82-CDCF52E0509F}"/>
                  </a:ext>
                </a:extLst>
              </p:cNvPr>
              <p:cNvPicPr/>
              <p:nvPr/>
            </p:nvPicPr>
            <p:blipFill>
              <a:blip r:embed="rId3"/>
              <a:stretch>
                <a:fillRect/>
              </a:stretch>
            </p:blipFill>
            <p:spPr>
              <a:xfrm>
                <a:off x="7687080" y="6842160"/>
                <a:ext cx="19080" cy="19080"/>
              </a:xfrm>
              <a:prstGeom prst="rect">
                <a:avLst/>
              </a:prstGeom>
            </p:spPr>
          </p:pic>
        </mc:Fallback>
      </mc:AlternateContent>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67835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5359</TotalTime>
  <Words>3884</Words>
  <Application>Microsoft Office PowerPoint</Application>
  <PresentationFormat>On-screen Show (4:3)</PresentationFormat>
  <Paragraphs>283</Paragraphs>
  <Slides>48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ＭＳ Ｐゴシック</vt:lpstr>
      <vt:lpstr>Arial</vt:lpstr>
      <vt:lpstr>Calibri</vt:lpstr>
      <vt:lpstr>Tahoma</vt:lpstr>
      <vt:lpstr>Times New Roman</vt:lpstr>
      <vt:lpstr>Trebuchet MS</vt:lpstr>
      <vt:lpstr>Wingdings</vt:lpstr>
      <vt:lpstr>Wingdings 2</vt:lpstr>
      <vt:lpstr>Wingdings 3</vt:lpstr>
      <vt:lpstr>Facet</vt:lpstr>
      <vt:lpstr>  </vt:lpstr>
      <vt:lpstr>NHỮNG NỘI DUNG CHÍNH</vt:lpstr>
      <vt:lpstr>SẢN PHẨM CỦA ĐỢT TẬP HUẤN</vt:lpstr>
      <vt:lpstr>PowerPoint Presentation</vt:lpstr>
      <vt:lpstr>CÁC THÀNH TỐ CỦA NĂNG LỰC</vt:lpstr>
      <vt:lpstr>PowerPoint Presentation</vt:lpstr>
      <vt:lpstr>PowerPoint Presentation</vt:lpstr>
      <vt:lpstr>ĐÁNH GIÁ THEO ĐỊNH HƯỚNG PHÁT TRIỂN NĂNG LỰC TRONG MÔN NGỮ VĂN</vt:lpstr>
      <vt:lpstr>PowerPoint Presentation</vt:lpstr>
      <vt:lpstr>ĐÁNH GIÁ THEO ĐỊNH HƯỚNG PHÁT TRIỂN NĂNG LỰC TRONG MÔN NGỮ VĂN</vt:lpstr>
      <vt:lpstr>CÁC DẠNG CÂU HỎI CHỦ YẾU SỬ DỤNG TRONG ĐÁNH GIÁ  NL ĐỌC HIỂU CỦA HS</vt:lpstr>
      <vt:lpstr>Câu hỏi nhiều lựa chọn dạng đơn giản </vt:lpstr>
      <vt:lpstr>MỘT SỐ LƯU Ý KHI XÂY DỰNG CÂU HỎI NHIỀU LỰA CHỌN DẠNG ĐƠN GIẢN </vt:lpstr>
      <vt:lpstr>VÍ DỤ VỀ CÂU HỎI NHIỀU LỰA CHỌN DẠNG ĐƠN GIẢN</vt:lpstr>
      <vt:lpstr>Câu hỏi đúng-sai dạng phức hợp</vt:lpstr>
      <vt:lpstr>MỘT SỐ LƯU Ý KHI XÂY DỰNG CÂU HỎI ĐÚNG – SAI DẠNG PHỨC HỢP </vt:lpstr>
      <vt:lpstr>Những nhận xét sau nói về nét đặc sắc của nghệ thuật kí được thể hiện trong đoạn trích. Điều đó đúng hay sai? Khoanh tròn vào mỗi trường hợp.    </vt:lpstr>
      <vt:lpstr>CÂU HỎI ĐIỀN KHUYẾT </vt:lpstr>
      <vt:lpstr>VÍ DỤ VỀ  CÂU HỎI ĐIỀN KHUYẾT </vt:lpstr>
      <vt:lpstr>CÂU HỎI GHÉP ĐÔI</vt:lpstr>
      <vt:lpstr>VÍ DỤ VỀ  CÂU HỎI GHÉP ĐÔI</vt:lpstr>
      <vt:lpstr>CÂU HỎI CÓ CÂU TRẢ LỜI NGẮN</vt:lpstr>
      <vt:lpstr>CÁC MỨC ĐỘ ĐÁNH GIÁ ĐỌC HIỂU </vt:lpstr>
      <vt:lpstr>CÁC MỨC ĐỘ ĐÁNH GIÁ ĐỌC HIỂU </vt:lpstr>
      <vt:lpstr>CÁC MỨC ĐỘ ĐÁNH GIÁ ĐỌC HIỂU </vt:lpstr>
      <vt:lpstr>CÁC MỨC ĐỘ ĐÁNH GIÁ ĐỌC HIỂU </vt:lpstr>
      <vt:lpstr>CÁC MỨC ĐỘ ĐÁNH GIÁ ĐỌC HIỂU </vt:lpstr>
      <vt:lpstr>VÍ DỤ VỀ CÂU HỎI CÓ CÂU  TRẢ LỜI NGẮN</vt:lpstr>
      <vt:lpstr>PowerPoint Presentation</vt:lpstr>
      <vt:lpstr>PowerPoint Presentation</vt:lpstr>
      <vt:lpstr>NGỮ LIỆU ĐỌC HIỂU</vt:lpstr>
      <vt:lpstr>MỘT SỐ LƯU Ý KHI LỰA CHỌN NGỮ LIỆU ĐỌC HIỂU</vt:lpstr>
      <vt:lpstr>MỘT SỐ LƯU Ý KHI LỰA CHỌN NGỮ LIỆU ĐỌC HIỂU</vt:lpstr>
      <vt:lpstr>NHIỆM VỤ CẦN THỰC HIỆN KHI ĐỌC HIỂU VĂN BẢN</vt:lpstr>
      <vt:lpstr>CÁC BƯỚC BIÊN SOẠN ĐỀ KIỂM TRA</vt:lpstr>
      <vt:lpstr>MA TRẬN ĐỀ KIỂM TRA</vt:lpstr>
      <vt:lpstr>CÁC BƯỚC XÂY DỰNG MA TRẬN  ĐỀ KIỂM TRA</vt:lpstr>
      <vt:lpstr>CÁC BƯỚC XÂY DỰNG MA TRẬN  ĐỀ KIỂM TRA</vt:lpstr>
      <vt:lpstr>MỘT SỐ LƯU Ý KHI THIẾT KẾ MA TRẬN</vt:lpstr>
      <vt:lpstr>MỘT SỐ LƯU Ý KHI THIẾT KẾ MA TRẬN</vt:lpstr>
      <vt:lpstr>NHỮNG KHÍA CẠNH CẦN CHÚ Ý KHI ĐÁNH GIÁ NĂNG LỰC TẠO LẬP VB</vt:lpstr>
      <vt:lpstr>XÂY DỰNG HƯỚNG DẪN CHẤM  BẰNG RUBRIC</vt:lpstr>
      <vt:lpstr>XÂY DỰNG HƯỚNG DẪN CHẤM BÀI VIẾT CỦA HS VỚI RUBRIC</vt:lpstr>
      <vt:lpstr>MÔ HÌNH RUBRIC ĐỊNH TÍNH</vt:lpstr>
      <vt:lpstr>Khung mô hình Rubric định tính </vt:lpstr>
      <vt:lpstr>MÔ HÌNH RUBRIC ĐỊNH LƯỢNG</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DẠY HỌC PHÁT TRIỂN NĂNG LỰC</dc:title>
  <dc:creator>Do Thu Ha</dc:creator>
  <cp:lastModifiedBy>BuiCam</cp:lastModifiedBy>
  <cp:revision>295</cp:revision>
  <dcterms:created xsi:type="dcterms:W3CDTF">2006-08-16T00:00:00Z</dcterms:created>
  <dcterms:modified xsi:type="dcterms:W3CDTF">2018-06-18T02:36:31Z</dcterms:modified>
</cp:coreProperties>
</file>